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 id="2147483686" r:id="rId4"/>
    <p:sldMasterId id="2147483705" r:id="rId5"/>
    <p:sldMasterId id="2147483707" r:id="rId6"/>
  </p:sldMasterIdLst>
  <p:sldIdLst>
    <p:sldId id="256" r:id="rId7"/>
    <p:sldId id="257" r:id="rId8"/>
    <p:sldId id="263" r:id="rId9"/>
    <p:sldId id="258" r:id="rId10"/>
    <p:sldId id="264" r:id="rId11"/>
    <p:sldId id="265" r:id="rId12"/>
    <p:sldId id="259" r:id="rId13"/>
    <p:sldId id="260" r:id="rId14"/>
    <p:sldId id="276" r:id="rId15"/>
    <p:sldId id="277" r:id="rId16"/>
    <p:sldId id="279" r:id="rId17"/>
    <p:sldId id="278" r:id="rId18"/>
    <p:sldId id="280" r:id="rId19"/>
    <p:sldId id="261" r:id="rId20"/>
    <p:sldId id="266" r:id="rId21"/>
    <p:sldId id="267" r:id="rId22"/>
    <p:sldId id="271" r:id="rId23"/>
    <p:sldId id="272" r:id="rId24"/>
    <p:sldId id="273" r:id="rId25"/>
    <p:sldId id="274" r:id="rId26"/>
    <p:sldId id="275" r:id="rId27"/>
    <p:sldId id="262"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EA22"/>
    <a:srgbClr val="4EF2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83167" y="4893367"/>
            <a:ext cx="4172800" cy="808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4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hu-HU"/>
              <a:t>Mintacím szerkesztése</a:t>
            </a:r>
            <a:endParaRPr/>
          </a:p>
        </p:txBody>
      </p:sp>
      <p:sp>
        <p:nvSpPr>
          <p:cNvPr id="10" name="Google Shape;10;p2"/>
          <p:cNvSpPr txBox="1">
            <a:spLocks noGrp="1"/>
          </p:cNvSpPr>
          <p:nvPr>
            <p:ph type="subTitle" idx="1"/>
          </p:nvPr>
        </p:nvSpPr>
        <p:spPr>
          <a:xfrm>
            <a:off x="6983167" y="5574867"/>
            <a:ext cx="4172800" cy="808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lgn="r">
              <a:lnSpc>
                <a:spcPct val="100000"/>
              </a:lnSpc>
              <a:spcBef>
                <a:spcPts val="0"/>
              </a:spcBef>
              <a:spcAft>
                <a:spcPts val="0"/>
              </a:spcAft>
              <a:buClr>
                <a:schemeClr val="accent1"/>
              </a:buClr>
              <a:buSzPts val="1200"/>
              <a:buNone/>
              <a:defRPr sz="1600">
                <a:solidFill>
                  <a:schemeClr val="accent1"/>
                </a:solidFill>
              </a:defRPr>
            </a:lvl2pPr>
            <a:lvl3pPr lvl="2" algn="r">
              <a:lnSpc>
                <a:spcPct val="100000"/>
              </a:lnSpc>
              <a:spcBef>
                <a:spcPts val="0"/>
              </a:spcBef>
              <a:spcAft>
                <a:spcPts val="0"/>
              </a:spcAft>
              <a:buClr>
                <a:schemeClr val="accent1"/>
              </a:buClr>
              <a:buSzPts val="1200"/>
              <a:buNone/>
              <a:defRPr sz="1600">
                <a:solidFill>
                  <a:schemeClr val="accent1"/>
                </a:solidFill>
              </a:defRPr>
            </a:lvl3pPr>
            <a:lvl4pPr lvl="3" algn="r">
              <a:lnSpc>
                <a:spcPct val="100000"/>
              </a:lnSpc>
              <a:spcBef>
                <a:spcPts val="0"/>
              </a:spcBef>
              <a:spcAft>
                <a:spcPts val="0"/>
              </a:spcAft>
              <a:buClr>
                <a:schemeClr val="accent1"/>
              </a:buClr>
              <a:buSzPts val="1200"/>
              <a:buNone/>
              <a:defRPr sz="1600">
                <a:solidFill>
                  <a:schemeClr val="accent1"/>
                </a:solidFill>
              </a:defRPr>
            </a:lvl4pPr>
            <a:lvl5pPr lvl="4" algn="r">
              <a:lnSpc>
                <a:spcPct val="100000"/>
              </a:lnSpc>
              <a:spcBef>
                <a:spcPts val="0"/>
              </a:spcBef>
              <a:spcAft>
                <a:spcPts val="0"/>
              </a:spcAft>
              <a:buClr>
                <a:schemeClr val="accent1"/>
              </a:buClr>
              <a:buSzPts val="1200"/>
              <a:buNone/>
              <a:defRPr sz="1600">
                <a:solidFill>
                  <a:schemeClr val="accent1"/>
                </a:solidFill>
              </a:defRPr>
            </a:lvl5pPr>
            <a:lvl6pPr lvl="5" algn="r">
              <a:lnSpc>
                <a:spcPct val="100000"/>
              </a:lnSpc>
              <a:spcBef>
                <a:spcPts val="0"/>
              </a:spcBef>
              <a:spcAft>
                <a:spcPts val="0"/>
              </a:spcAft>
              <a:buClr>
                <a:schemeClr val="accent1"/>
              </a:buClr>
              <a:buSzPts val="1200"/>
              <a:buNone/>
              <a:defRPr sz="1600">
                <a:solidFill>
                  <a:schemeClr val="accent1"/>
                </a:solidFill>
              </a:defRPr>
            </a:lvl6pPr>
            <a:lvl7pPr lvl="6" algn="r">
              <a:lnSpc>
                <a:spcPct val="100000"/>
              </a:lnSpc>
              <a:spcBef>
                <a:spcPts val="0"/>
              </a:spcBef>
              <a:spcAft>
                <a:spcPts val="0"/>
              </a:spcAft>
              <a:buClr>
                <a:schemeClr val="accent1"/>
              </a:buClr>
              <a:buSzPts val="1200"/>
              <a:buNone/>
              <a:defRPr sz="1600">
                <a:solidFill>
                  <a:schemeClr val="accent1"/>
                </a:solidFill>
              </a:defRPr>
            </a:lvl7pPr>
            <a:lvl8pPr lvl="7" algn="r">
              <a:lnSpc>
                <a:spcPct val="100000"/>
              </a:lnSpc>
              <a:spcBef>
                <a:spcPts val="0"/>
              </a:spcBef>
              <a:spcAft>
                <a:spcPts val="0"/>
              </a:spcAft>
              <a:buClr>
                <a:schemeClr val="accent1"/>
              </a:buClr>
              <a:buSzPts val="1200"/>
              <a:buNone/>
              <a:defRPr sz="1600">
                <a:solidFill>
                  <a:schemeClr val="accent1"/>
                </a:solidFill>
              </a:defRPr>
            </a:lvl8pPr>
            <a:lvl9pPr lvl="8" algn="r">
              <a:lnSpc>
                <a:spcPct val="100000"/>
              </a:lnSpc>
              <a:spcBef>
                <a:spcPts val="0"/>
              </a:spcBef>
              <a:spcAft>
                <a:spcPts val="0"/>
              </a:spcAft>
              <a:buClr>
                <a:schemeClr val="accent1"/>
              </a:buClr>
              <a:buSzPts val="1200"/>
              <a:buNone/>
              <a:defRPr sz="1600">
                <a:solidFill>
                  <a:schemeClr val="accent1"/>
                </a:solidFill>
              </a:defRPr>
            </a:lvl9pPr>
          </a:lstStyle>
          <a:p>
            <a:r>
              <a:rPr lang="hu-HU"/>
              <a:t>Kattintson ide az alcím mintájának szerkesztéséhez</a:t>
            </a:r>
            <a:endParaRPr/>
          </a:p>
        </p:txBody>
      </p:sp>
    </p:spTree>
    <p:extLst>
      <p:ext uri="{BB962C8B-B14F-4D97-AF65-F5344CB8AC3E}">
        <p14:creationId xmlns:p14="http://schemas.microsoft.com/office/powerpoint/2010/main" val="2254422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HREE COLUMNS 2 ">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5166592" y="4697900"/>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68" name="Google Shape;68;p11"/>
          <p:cNvSpPr txBox="1">
            <a:spLocks noGrp="1"/>
          </p:cNvSpPr>
          <p:nvPr>
            <p:ph type="subTitle" idx="2"/>
          </p:nvPr>
        </p:nvSpPr>
        <p:spPr>
          <a:xfrm>
            <a:off x="8056141" y="42561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69" name="Google Shape;69;p11"/>
          <p:cNvSpPr txBox="1">
            <a:spLocks noGrp="1"/>
          </p:cNvSpPr>
          <p:nvPr>
            <p:ph type="subTitle" idx="3"/>
          </p:nvPr>
        </p:nvSpPr>
        <p:spPr>
          <a:xfrm>
            <a:off x="2277059" y="51880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70" name="Google Shape;70;p11"/>
          <p:cNvSpPr txBox="1">
            <a:spLocks noGrp="1"/>
          </p:cNvSpPr>
          <p:nvPr>
            <p:ph type="ctrTitle"/>
          </p:nvPr>
        </p:nvSpPr>
        <p:spPr>
          <a:xfrm>
            <a:off x="4711992" y="45629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1" name="Google Shape;71;p11"/>
          <p:cNvSpPr txBox="1">
            <a:spLocks noGrp="1"/>
          </p:cNvSpPr>
          <p:nvPr>
            <p:ph type="ctrTitle" idx="4"/>
          </p:nvPr>
        </p:nvSpPr>
        <p:spPr>
          <a:xfrm>
            <a:off x="7601541" y="4128633"/>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2" name="Google Shape;72;p11"/>
          <p:cNvSpPr txBox="1">
            <a:spLocks noGrp="1"/>
          </p:cNvSpPr>
          <p:nvPr>
            <p:ph type="ctrTitle" idx="5"/>
          </p:nvPr>
        </p:nvSpPr>
        <p:spPr>
          <a:xfrm>
            <a:off x="1822459" y="50528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3" name="Google Shape;73;p11"/>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2452873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 + GRAPHIC">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763341" y="33594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6" name="Google Shape;76;p12"/>
          <p:cNvSpPr txBox="1">
            <a:spLocks noGrp="1"/>
          </p:cNvSpPr>
          <p:nvPr>
            <p:ph type="ctrTitle" idx="2"/>
          </p:nvPr>
        </p:nvSpPr>
        <p:spPr>
          <a:xfrm>
            <a:off x="7763341" y="5257884"/>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7" name="Google Shape;77;p12"/>
          <p:cNvSpPr txBox="1">
            <a:spLocks noGrp="1"/>
          </p:cNvSpPr>
          <p:nvPr>
            <p:ph type="ctrTitle" idx="3"/>
          </p:nvPr>
        </p:nvSpPr>
        <p:spPr>
          <a:xfrm>
            <a:off x="7763341" y="430865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8" name="Google Shape;78;p12"/>
          <p:cNvSpPr txBox="1">
            <a:spLocks noGrp="1"/>
          </p:cNvSpPr>
          <p:nvPr>
            <p:ph type="title" idx="4" hasCustomPrompt="1"/>
          </p:nvPr>
        </p:nvSpPr>
        <p:spPr>
          <a:xfrm>
            <a:off x="7763341" y="26291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7763341" y="36165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7763341" y="45896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4195155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 + IMAGE 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3259409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4908433" y="724600"/>
            <a:ext cx="7738000" cy="540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EFFC1"/>
              </a:solidFill>
            </a:endParaRPr>
          </a:p>
        </p:txBody>
      </p:sp>
      <p:sp>
        <p:nvSpPr>
          <p:cNvPr id="86" name="Google Shape;86;p14"/>
          <p:cNvSpPr txBox="1">
            <a:spLocks noGrp="1"/>
          </p:cNvSpPr>
          <p:nvPr>
            <p:ph type="ctrTitle"/>
          </p:nvPr>
        </p:nvSpPr>
        <p:spPr>
          <a:xfrm>
            <a:off x="5315433" y="1905633"/>
            <a:ext cx="47708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4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6933">
                <a:solidFill>
                  <a:srgbClr val="0E2A47"/>
                </a:solidFill>
              </a:defRPr>
            </a:lvl2pPr>
            <a:lvl3pPr lvl="2" algn="ctr" rtl="0">
              <a:spcBef>
                <a:spcPts val="0"/>
              </a:spcBef>
              <a:spcAft>
                <a:spcPts val="0"/>
              </a:spcAft>
              <a:buClr>
                <a:srgbClr val="0E2A47"/>
              </a:buClr>
              <a:buSzPts val="5200"/>
              <a:buNone/>
              <a:defRPr sz="6933">
                <a:solidFill>
                  <a:srgbClr val="0E2A47"/>
                </a:solidFill>
              </a:defRPr>
            </a:lvl3pPr>
            <a:lvl4pPr lvl="3" algn="ctr" rtl="0">
              <a:spcBef>
                <a:spcPts val="0"/>
              </a:spcBef>
              <a:spcAft>
                <a:spcPts val="0"/>
              </a:spcAft>
              <a:buClr>
                <a:srgbClr val="0E2A47"/>
              </a:buClr>
              <a:buSzPts val="5200"/>
              <a:buNone/>
              <a:defRPr sz="6933">
                <a:solidFill>
                  <a:srgbClr val="0E2A47"/>
                </a:solidFill>
              </a:defRPr>
            </a:lvl4pPr>
            <a:lvl5pPr lvl="4" algn="ctr" rtl="0">
              <a:spcBef>
                <a:spcPts val="0"/>
              </a:spcBef>
              <a:spcAft>
                <a:spcPts val="0"/>
              </a:spcAft>
              <a:buClr>
                <a:srgbClr val="0E2A47"/>
              </a:buClr>
              <a:buSzPts val="5200"/>
              <a:buNone/>
              <a:defRPr sz="6933">
                <a:solidFill>
                  <a:srgbClr val="0E2A47"/>
                </a:solidFill>
              </a:defRPr>
            </a:lvl5pPr>
            <a:lvl6pPr lvl="5" algn="ctr" rtl="0">
              <a:spcBef>
                <a:spcPts val="0"/>
              </a:spcBef>
              <a:spcAft>
                <a:spcPts val="0"/>
              </a:spcAft>
              <a:buClr>
                <a:srgbClr val="0E2A47"/>
              </a:buClr>
              <a:buSzPts val="5200"/>
              <a:buNone/>
              <a:defRPr sz="6933">
                <a:solidFill>
                  <a:srgbClr val="0E2A47"/>
                </a:solidFill>
              </a:defRPr>
            </a:lvl6pPr>
            <a:lvl7pPr lvl="6" algn="ctr" rtl="0">
              <a:spcBef>
                <a:spcPts val="0"/>
              </a:spcBef>
              <a:spcAft>
                <a:spcPts val="0"/>
              </a:spcAft>
              <a:buClr>
                <a:srgbClr val="0E2A47"/>
              </a:buClr>
              <a:buSzPts val="5200"/>
              <a:buNone/>
              <a:defRPr sz="6933">
                <a:solidFill>
                  <a:srgbClr val="0E2A47"/>
                </a:solidFill>
              </a:defRPr>
            </a:lvl7pPr>
            <a:lvl8pPr lvl="7" algn="ctr" rtl="0">
              <a:spcBef>
                <a:spcPts val="0"/>
              </a:spcBef>
              <a:spcAft>
                <a:spcPts val="0"/>
              </a:spcAft>
              <a:buClr>
                <a:srgbClr val="0E2A47"/>
              </a:buClr>
              <a:buSzPts val="5200"/>
              <a:buNone/>
              <a:defRPr sz="6933">
                <a:solidFill>
                  <a:srgbClr val="0E2A47"/>
                </a:solidFill>
              </a:defRPr>
            </a:lvl8pPr>
            <a:lvl9pPr lvl="8" algn="ctr" rtl="0">
              <a:spcBef>
                <a:spcPts val="0"/>
              </a:spcBef>
              <a:spcAft>
                <a:spcPts val="0"/>
              </a:spcAft>
              <a:buClr>
                <a:srgbClr val="0E2A47"/>
              </a:buClr>
              <a:buSzPts val="5200"/>
              <a:buNone/>
              <a:defRPr sz="6933">
                <a:solidFill>
                  <a:srgbClr val="0E2A47"/>
                </a:solidFill>
              </a:defRPr>
            </a:lvl9pPr>
          </a:lstStyle>
          <a:p>
            <a:r>
              <a:rPr lang="hu-HU"/>
              <a:t>Mintacím szerkesztése</a:t>
            </a:r>
            <a:endParaRPr/>
          </a:p>
        </p:txBody>
      </p:sp>
      <p:sp>
        <p:nvSpPr>
          <p:cNvPr id="87" name="Google Shape;87;p14"/>
          <p:cNvSpPr txBox="1">
            <a:spLocks noGrp="1"/>
          </p:cNvSpPr>
          <p:nvPr>
            <p:ph type="subTitle" idx="1"/>
          </p:nvPr>
        </p:nvSpPr>
        <p:spPr>
          <a:xfrm>
            <a:off x="5315433" y="3228933"/>
            <a:ext cx="5961200" cy="25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333">
                <a:solidFill>
                  <a:srgbClr val="0E2A47"/>
                </a:solidFill>
              </a:defRPr>
            </a:lvl1pPr>
            <a:lvl2pPr lvl="1"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9pPr>
          </a:lstStyle>
          <a:p>
            <a:r>
              <a:rPr lang="hu-HU"/>
              <a:t>Kattintson ide az alcím mintájának szerkesztéséhez</a:t>
            </a:r>
            <a:endParaRPr/>
          </a:p>
        </p:txBody>
      </p:sp>
    </p:spTree>
    <p:extLst>
      <p:ext uri="{BB962C8B-B14F-4D97-AF65-F5344CB8AC3E}">
        <p14:creationId xmlns:p14="http://schemas.microsoft.com/office/powerpoint/2010/main" val="1970364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CREDITS">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465833" y="2161600"/>
            <a:ext cx="9109600" cy="391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5"/>
          <p:cNvSpPr txBox="1">
            <a:spLocks noGrp="1"/>
          </p:cNvSpPr>
          <p:nvPr>
            <p:ph type="body" idx="1"/>
          </p:nvPr>
        </p:nvSpPr>
        <p:spPr>
          <a:xfrm>
            <a:off x="1080000" y="2892000"/>
            <a:ext cx="11360800" cy="45552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Clr>
                <a:srgbClr val="161234"/>
              </a:buClr>
              <a:buSzPts val="1000"/>
              <a:buChar char="●"/>
              <a:defRPr sz="1333">
                <a:solidFill>
                  <a:srgbClr val="161234"/>
                </a:solidFill>
              </a:defRPr>
            </a:lvl1pPr>
            <a:lvl2pPr marL="1219170" lvl="1" indent="-389457" rtl="0">
              <a:lnSpc>
                <a:spcPct val="115000"/>
              </a:lnSpc>
              <a:spcBef>
                <a:spcPts val="2133"/>
              </a:spcBef>
              <a:spcAft>
                <a:spcPts val="0"/>
              </a:spcAft>
              <a:buClr>
                <a:srgbClr val="161234"/>
              </a:buClr>
              <a:buSzPts val="1000"/>
              <a:buChar char="○"/>
              <a:defRPr sz="1333">
                <a:solidFill>
                  <a:srgbClr val="161234"/>
                </a:solidFill>
              </a:defRPr>
            </a:lvl2pPr>
            <a:lvl3pPr marL="1828754" lvl="2" indent="-389457" rtl="0">
              <a:lnSpc>
                <a:spcPct val="115000"/>
              </a:lnSpc>
              <a:spcBef>
                <a:spcPts val="2133"/>
              </a:spcBef>
              <a:spcAft>
                <a:spcPts val="0"/>
              </a:spcAft>
              <a:buClr>
                <a:srgbClr val="161234"/>
              </a:buClr>
              <a:buSzPts val="1000"/>
              <a:buChar char="■"/>
              <a:defRPr sz="1333">
                <a:solidFill>
                  <a:srgbClr val="161234"/>
                </a:solidFill>
              </a:defRPr>
            </a:lvl3pPr>
            <a:lvl4pPr marL="2438339" lvl="3" indent="-389457" rtl="0">
              <a:lnSpc>
                <a:spcPct val="115000"/>
              </a:lnSpc>
              <a:spcBef>
                <a:spcPts val="2133"/>
              </a:spcBef>
              <a:spcAft>
                <a:spcPts val="0"/>
              </a:spcAft>
              <a:buClr>
                <a:srgbClr val="161234"/>
              </a:buClr>
              <a:buSzPts val="1000"/>
              <a:buChar char="●"/>
              <a:defRPr sz="1333">
                <a:solidFill>
                  <a:srgbClr val="161234"/>
                </a:solidFill>
              </a:defRPr>
            </a:lvl4pPr>
            <a:lvl5pPr marL="3047924" lvl="4" indent="-389457" rtl="0">
              <a:lnSpc>
                <a:spcPct val="115000"/>
              </a:lnSpc>
              <a:spcBef>
                <a:spcPts val="2133"/>
              </a:spcBef>
              <a:spcAft>
                <a:spcPts val="0"/>
              </a:spcAft>
              <a:buClr>
                <a:srgbClr val="161234"/>
              </a:buClr>
              <a:buSzPts val="1000"/>
              <a:buChar char="○"/>
              <a:defRPr sz="1333">
                <a:solidFill>
                  <a:srgbClr val="161234"/>
                </a:solidFill>
              </a:defRPr>
            </a:lvl5pPr>
            <a:lvl6pPr marL="3657509" lvl="5" indent="-389457" rtl="0">
              <a:lnSpc>
                <a:spcPct val="115000"/>
              </a:lnSpc>
              <a:spcBef>
                <a:spcPts val="2133"/>
              </a:spcBef>
              <a:spcAft>
                <a:spcPts val="0"/>
              </a:spcAft>
              <a:buClr>
                <a:srgbClr val="161234"/>
              </a:buClr>
              <a:buSzPts val="1000"/>
              <a:buChar char="■"/>
              <a:defRPr sz="1333">
                <a:solidFill>
                  <a:srgbClr val="161234"/>
                </a:solidFill>
              </a:defRPr>
            </a:lvl6pPr>
            <a:lvl7pPr marL="4267093" lvl="6" indent="-389457" rtl="0">
              <a:lnSpc>
                <a:spcPct val="115000"/>
              </a:lnSpc>
              <a:spcBef>
                <a:spcPts val="2133"/>
              </a:spcBef>
              <a:spcAft>
                <a:spcPts val="0"/>
              </a:spcAft>
              <a:buClr>
                <a:srgbClr val="161234"/>
              </a:buClr>
              <a:buSzPts val="1000"/>
              <a:buChar char="●"/>
              <a:defRPr sz="1333">
                <a:solidFill>
                  <a:srgbClr val="161234"/>
                </a:solidFill>
              </a:defRPr>
            </a:lvl7pPr>
            <a:lvl8pPr marL="4876678" lvl="7" indent="-389457" rtl="0">
              <a:lnSpc>
                <a:spcPct val="115000"/>
              </a:lnSpc>
              <a:spcBef>
                <a:spcPts val="2133"/>
              </a:spcBef>
              <a:spcAft>
                <a:spcPts val="0"/>
              </a:spcAft>
              <a:buClr>
                <a:srgbClr val="161234"/>
              </a:buClr>
              <a:buSzPts val="1000"/>
              <a:buChar char="○"/>
              <a:defRPr sz="1333">
                <a:solidFill>
                  <a:srgbClr val="161234"/>
                </a:solidFill>
              </a:defRPr>
            </a:lvl8pPr>
            <a:lvl9pPr marL="5486263" lvl="8" indent="-389457" rtl="0">
              <a:lnSpc>
                <a:spcPct val="115000"/>
              </a:lnSpc>
              <a:spcBef>
                <a:spcPts val="2133"/>
              </a:spcBef>
              <a:spcAft>
                <a:spcPts val="2133"/>
              </a:spcAft>
              <a:buClr>
                <a:srgbClr val="161234"/>
              </a:buClr>
              <a:buSzPts val="1000"/>
              <a:buChar char="■"/>
              <a:defRPr sz="1333">
                <a:solidFill>
                  <a:srgbClr val="161234"/>
                </a:solidFill>
              </a:defRPr>
            </a:lvl9pPr>
          </a:lstStyle>
          <a:p>
            <a:pPr lvl="0"/>
            <a:r>
              <a:rPr lang="hu-HU"/>
              <a:t>Mintaszöveg szerkesztése</a:t>
            </a:r>
          </a:p>
        </p:txBody>
      </p:sp>
      <p:sp>
        <p:nvSpPr>
          <p:cNvPr id="91" name="Google Shape;91;p15"/>
          <p:cNvSpPr txBox="1">
            <a:spLocks noGrp="1"/>
          </p:cNvSpPr>
          <p:nvPr>
            <p:ph type="ctrTitle"/>
          </p:nvPr>
        </p:nvSpPr>
        <p:spPr>
          <a:xfrm>
            <a:off x="1189767" y="859400"/>
            <a:ext cx="105868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4000" b="0">
                <a:latin typeface="Roboto Black"/>
                <a:ea typeface="Roboto Black"/>
                <a:cs typeface="Roboto Black"/>
                <a:sym typeface="Robo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1692593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RESOURCES">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465833" y="1716667"/>
            <a:ext cx="9109600" cy="48096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6"/>
          <p:cNvSpPr txBox="1">
            <a:spLocks noGrp="1"/>
          </p:cNvSpPr>
          <p:nvPr>
            <p:ph type="body" idx="1"/>
          </p:nvPr>
        </p:nvSpPr>
        <p:spPr>
          <a:xfrm>
            <a:off x="1080000" y="1970867"/>
            <a:ext cx="11360800" cy="4555200"/>
          </a:xfrm>
          <a:prstGeom prst="rect">
            <a:avLst/>
          </a:prstGeom>
        </p:spPr>
        <p:txBody>
          <a:bodyPr spcFirstLastPara="1" wrap="square" lIns="91425" tIns="91425" rIns="91425" bIns="91425" anchor="t" anchorCtr="0">
            <a:noAutofit/>
          </a:bodyPr>
          <a:lstStyle>
            <a:lvl1pPr marL="609585" lvl="0" indent="-372524" rtl="0">
              <a:lnSpc>
                <a:spcPct val="115000"/>
              </a:lnSpc>
              <a:spcBef>
                <a:spcPts val="0"/>
              </a:spcBef>
              <a:spcAft>
                <a:spcPts val="0"/>
              </a:spcAft>
              <a:buClr>
                <a:srgbClr val="1EFFC1"/>
              </a:buClr>
              <a:buSzPts val="800"/>
              <a:buChar char="●"/>
              <a:defRPr sz="1067">
                <a:solidFill>
                  <a:srgbClr val="1EFFC1"/>
                </a:solidFill>
              </a:defRPr>
            </a:lvl1pPr>
            <a:lvl2pPr marL="1219170" lvl="1" indent="-372524" rtl="0">
              <a:lnSpc>
                <a:spcPct val="115000"/>
              </a:lnSpc>
              <a:spcBef>
                <a:spcPts val="2133"/>
              </a:spcBef>
              <a:spcAft>
                <a:spcPts val="0"/>
              </a:spcAft>
              <a:buClr>
                <a:srgbClr val="1EFFC1"/>
              </a:buClr>
              <a:buSzPts val="800"/>
              <a:buChar char="○"/>
              <a:defRPr sz="1067">
                <a:solidFill>
                  <a:srgbClr val="1EFFC1"/>
                </a:solidFill>
              </a:defRPr>
            </a:lvl2pPr>
            <a:lvl3pPr marL="1828754" lvl="2" indent="-372524" rtl="0">
              <a:lnSpc>
                <a:spcPct val="115000"/>
              </a:lnSpc>
              <a:spcBef>
                <a:spcPts val="2133"/>
              </a:spcBef>
              <a:spcAft>
                <a:spcPts val="0"/>
              </a:spcAft>
              <a:buClr>
                <a:srgbClr val="1EFFC1"/>
              </a:buClr>
              <a:buSzPts val="800"/>
              <a:buChar char="■"/>
              <a:defRPr sz="1067">
                <a:solidFill>
                  <a:srgbClr val="1EFFC1"/>
                </a:solidFill>
              </a:defRPr>
            </a:lvl3pPr>
            <a:lvl4pPr marL="2438339" lvl="3" indent="-372524" rtl="0">
              <a:lnSpc>
                <a:spcPct val="115000"/>
              </a:lnSpc>
              <a:spcBef>
                <a:spcPts val="2133"/>
              </a:spcBef>
              <a:spcAft>
                <a:spcPts val="0"/>
              </a:spcAft>
              <a:buClr>
                <a:srgbClr val="1EFFC1"/>
              </a:buClr>
              <a:buSzPts val="800"/>
              <a:buChar char="●"/>
              <a:defRPr sz="1067">
                <a:solidFill>
                  <a:srgbClr val="1EFFC1"/>
                </a:solidFill>
              </a:defRPr>
            </a:lvl4pPr>
            <a:lvl5pPr marL="3047924" lvl="4" indent="-372524" rtl="0">
              <a:lnSpc>
                <a:spcPct val="115000"/>
              </a:lnSpc>
              <a:spcBef>
                <a:spcPts val="2133"/>
              </a:spcBef>
              <a:spcAft>
                <a:spcPts val="0"/>
              </a:spcAft>
              <a:buClr>
                <a:srgbClr val="1EFFC1"/>
              </a:buClr>
              <a:buSzPts val="800"/>
              <a:buChar char="○"/>
              <a:defRPr sz="1067">
                <a:solidFill>
                  <a:srgbClr val="1EFFC1"/>
                </a:solidFill>
              </a:defRPr>
            </a:lvl5pPr>
            <a:lvl6pPr marL="3657509" lvl="5" indent="-372524" rtl="0">
              <a:lnSpc>
                <a:spcPct val="115000"/>
              </a:lnSpc>
              <a:spcBef>
                <a:spcPts val="2133"/>
              </a:spcBef>
              <a:spcAft>
                <a:spcPts val="0"/>
              </a:spcAft>
              <a:buClr>
                <a:srgbClr val="1EFFC1"/>
              </a:buClr>
              <a:buSzPts val="800"/>
              <a:buChar char="■"/>
              <a:defRPr sz="1067">
                <a:solidFill>
                  <a:srgbClr val="1EFFC1"/>
                </a:solidFill>
              </a:defRPr>
            </a:lvl6pPr>
            <a:lvl7pPr marL="4267093" lvl="6" indent="-372524" rtl="0">
              <a:lnSpc>
                <a:spcPct val="115000"/>
              </a:lnSpc>
              <a:spcBef>
                <a:spcPts val="2133"/>
              </a:spcBef>
              <a:spcAft>
                <a:spcPts val="0"/>
              </a:spcAft>
              <a:buClr>
                <a:srgbClr val="1EFFC1"/>
              </a:buClr>
              <a:buSzPts val="800"/>
              <a:buChar char="●"/>
              <a:defRPr sz="1067">
                <a:solidFill>
                  <a:srgbClr val="1EFFC1"/>
                </a:solidFill>
              </a:defRPr>
            </a:lvl7pPr>
            <a:lvl8pPr marL="4876678" lvl="7" indent="-372524" rtl="0">
              <a:lnSpc>
                <a:spcPct val="115000"/>
              </a:lnSpc>
              <a:spcBef>
                <a:spcPts val="2133"/>
              </a:spcBef>
              <a:spcAft>
                <a:spcPts val="0"/>
              </a:spcAft>
              <a:buClr>
                <a:srgbClr val="1EFFC1"/>
              </a:buClr>
              <a:buSzPts val="800"/>
              <a:buChar char="○"/>
              <a:defRPr sz="1067">
                <a:solidFill>
                  <a:srgbClr val="1EFFC1"/>
                </a:solidFill>
              </a:defRPr>
            </a:lvl8pPr>
            <a:lvl9pPr marL="5486263" lvl="8" indent="-372524" rtl="0">
              <a:lnSpc>
                <a:spcPct val="115000"/>
              </a:lnSpc>
              <a:spcBef>
                <a:spcPts val="2133"/>
              </a:spcBef>
              <a:spcAft>
                <a:spcPts val="2133"/>
              </a:spcAft>
              <a:buClr>
                <a:srgbClr val="1EFFC1"/>
              </a:buClr>
              <a:buSzPts val="800"/>
              <a:buChar char="■"/>
              <a:defRPr sz="1067">
                <a:solidFill>
                  <a:srgbClr val="1EFFC1"/>
                </a:solidFill>
              </a:defRPr>
            </a:lvl9pPr>
          </a:lstStyle>
          <a:p>
            <a:pPr lvl="0"/>
            <a:r>
              <a:rPr lang="hu-HU"/>
              <a:t>Mintaszöveg szerkesztése</a:t>
            </a:r>
          </a:p>
        </p:txBody>
      </p:sp>
      <p:sp>
        <p:nvSpPr>
          <p:cNvPr id="95" name="Google Shape;95;p16"/>
          <p:cNvSpPr txBox="1">
            <a:spLocks noGrp="1"/>
          </p:cNvSpPr>
          <p:nvPr>
            <p:ph type="ctrTitle"/>
          </p:nvPr>
        </p:nvSpPr>
        <p:spPr>
          <a:xfrm>
            <a:off x="1189767" y="859400"/>
            <a:ext cx="105868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4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6933">
                <a:solidFill>
                  <a:srgbClr val="161234"/>
                </a:solidFill>
              </a:defRPr>
            </a:lvl2pPr>
            <a:lvl3pPr lvl="2" rtl="0">
              <a:spcBef>
                <a:spcPts val="0"/>
              </a:spcBef>
              <a:spcAft>
                <a:spcPts val="0"/>
              </a:spcAft>
              <a:buClr>
                <a:srgbClr val="161234"/>
              </a:buClr>
              <a:buSzPts val="5200"/>
              <a:buNone/>
              <a:defRPr sz="6933">
                <a:solidFill>
                  <a:srgbClr val="161234"/>
                </a:solidFill>
              </a:defRPr>
            </a:lvl3pPr>
            <a:lvl4pPr lvl="3" rtl="0">
              <a:spcBef>
                <a:spcPts val="0"/>
              </a:spcBef>
              <a:spcAft>
                <a:spcPts val="0"/>
              </a:spcAft>
              <a:buClr>
                <a:srgbClr val="161234"/>
              </a:buClr>
              <a:buSzPts val="5200"/>
              <a:buNone/>
              <a:defRPr sz="6933">
                <a:solidFill>
                  <a:srgbClr val="161234"/>
                </a:solidFill>
              </a:defRPr>
            </a:lvl4pPr>
            <a:lvl5pPr lvl="4" rtl="0">
              <a:spcBef>
                <a:spcPts val="0"/>
              </a:spcBef>
              <a:spcAft>
                <a:spcPts val="0"/>
              </a:spcAft>
              <a:buClr>
                <a:srgbClr val="161234"/>
              </a:buClr>
              <a:buSzPts val="5200"/>
              <a:buNone/>
              <a:defRPr sz="6933">
                <a:solidFill>
                  <a:srgbClr val="161234"/>
                </a:solidFill>
              </a:defRPr>
            </a:lvl5pPr>
            <a:lvl6pPr lvl="5" rtl="0">
              <a:spcBef>
                <a:spcPts val="0"/>
              </a:spcBef>
              <a:spcAft>
                <a:spcPts val="0"/>
              </a:spcAft>
              <a:buClr>
                <a:srgbClr val="161234"/>
              </a:buClr>
              <a:buSzPts val="5200"/>
              <a:buNone/>
              <a:defRPr sz="6933">
                <a:solidFill>
                  <a:srgbClr val="161234"/>
                </a:solidFill>
              </a:defRPr>
            </a:lvl6pPr>
            <a:lvl7pPr lvl="6" rtl="0">
              <a:spcBef>
                <a:spcPts val="0"/>
              </a:spcBef>
              <a:spcAft>
                <a:spcPts val="0"/>
              </a:spcAft>
              <a:buClr>
                <a:srgbClr val="161234"/>
              </a:buClr>
              <a:buSzPts val="5200"/>
              <a:buNone/>
              <a:defRPr sz="6933">
                <a:solidFill>
                  <a:srgbClr val="161234"/>
                </a:solidFill>
              </a:defRPr>
            </a:lvl7pPr>
            <a:lvl8pPr lvl="7" rtl="0">
              <a:spcBef>
                <a:spcPts val="0"/>
              </a:spcBef>
              <a:spcAft>
                <a:spcPts val="0"/>
              </a:spcAft>
              <a:buClr>
                <a:srgbClr val="161234"/>
              </a:buClr>
              <a:buSzPts val="5200"/>
              <a:buNone/>
              <a:defRPr sz="6933">
                <a:solidFill>
                  <a:srgbClr val="161234"/>
                </a:solidFill>
              </a:defRPr>
            </a:lvl8pPr>
            <a:lvl9pPr lvl="8" rtl="0">
              <a:spcBef>
                <a:spcPts val="0"/>
              </a:spcBef>
              <a:spcAft>
                <a:spcPts val="0"/>
              </a:spcAft>
              <a:buClr>
                <a:srgbClr val="161234"/>
              </a:buClr>
              <a:buSzPts val="5200"/>
              <a:buNone/>
              <a:defRPr sz="6933">
                <a:solidFill>
                  <a:srgbClr val="161234"/>
                </a:solidFill>
              </a:defRPr>
            </a:lvl9pPr>
          </a:lstStyle>
          <a:p>
            <a:r>
              <a:rPr lang="hu-HU"/>
              <a:t>Mintacím szerkesztése</a:t>
            </a:r>
            <a:endParaRPr/>
          </a:p>
        </p:txBody>
      </p:sp>
    </p:spTree>
    <p:extLst>
      <p:ext uri="{BB962C8B-B14F-4D97-AF65-F5344CB8AC3E}">
        <p14:creationId xmlns:p14="http://schemas.microsoft.com/office/powerpoint/2010/main" val="3395314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chemeClr val="lt1"/>
        </a:solidFill>
        <a:effectLst/>
      </p:bgPr>
    </p:bg>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3616791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DB92C26-2E84-42AD-BEA4-B52868B8FD2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F75EAE1-9B78-433D-BA13-C9FC758794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23A67F7-DE44-4912-8C28-F50839599078}"/>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5" name="Élőláb helye 4">
            <a:extLst>
              <a:ext uri="{FF2B5EF4-FFF2-40B4-BE49-F238E27FC236}">
                <a16:creationId xmlns:a16="http://schemas.microsoft.com/office/drawing/2014/main" id="{10036B42-A708-4392-8AF2-55C4C3C12C0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CD3DEB9-BBF1-4946-9DF8-15413BFD7B57}"/>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3053513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98BD07-3B4F-45D2-93B6-0ECA26CD3D3E}"/>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85479161-C349-49B9-8ACD-21415CF43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6D798339-235C-45D6-A043-06F0A2FB775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88B42D1-2AFE-48A4-BABF-BF4CD02D1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6586549-FAA7-4380-80B7-AB707C0E21B2}"/>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A993116-7AFA-4416-89D7-BDFB35C8F4B4}"/>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8" name="Élőláb helye 7">
            <a:extLst>
              <a:ext uri="{FF2B5EF4-FFF2-40B4-BE49-F238E27FC236}">
                <a16:creationId xmlns:a16="http://schemas.microsoft.com/office/drawing/2014/main" id="{7C16F05C-3934-4A16-B224-79ECD39CE50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9BA43450-F21F-4D47-9CB2-F0D41C0B3079}"/>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27873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Tree>
    <p:extLst>
      <p:ext uri="{BB962C8B-B14F-4D97-AF65-F5344CB8AC3E}">
        <p14:creationId xmlns:p14="http://schemas.microsoft.com/office/powerpoint/2010/main" val="221356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
        <p:nvSpPr>
          <p:cNvPr id="13" name="Google Shape;13;p3"/>
          <p:cNvSpPr txBox="1">
            <a:spLocks noGrp="1"/>
          </p:cNvSpPr>
          <p:nvPr>
            <p:ph type="subTitle" idx="1"/>
          </p:nvPr>
        </p:nvSpPr>
        <p:spPr>
          <a:xfrm>
            <a:off x="8548300" y="2829200"/>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4" name="Google Shape;14;p3"/>
          <p:cNvSpPr txBox="1">
            <a:spLocks noGrp="1"/>
          </p:cNvSpPr>
          <p:nvPr>
            <p:ph type="title" idx="2" hasCustomPrompt="1"/>
          </p:nvPr>
        </p:nvSpPr>
        <p:spPr>
          <a:xfrm>
            <a:off x="6889500" y="2535000"/>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8548300" y="4062133"/>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6" name="Google Shape;16;p3"/>
          <p:cNvSpPr txBox="1">
            <a:spLocks noGrp="1"/>
          </p:cNvSpPr>
          <p:nvPr>
            <p:ph type="title" idx="4" hasCustomPrompt="1"/>
          </p:nvPr>
        </p:nvSpPr>
        <p:spPr>
          <a:xfrm>
            <a:off x="6889500" y="3730633"/>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8548300" y="5247267"/>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8" name="Google Shape;18;p3"/>
          <p:cNvSpPr txBox="1">
            <a:spLocks noGrp="1"/>
          </p:cNvSpPr>
          <p:nvPr>
            <p:ph type="title" idx="6" hasCustomPrompt="1"/>
          </p:nvPr>
        </p:nvSpPr>
        <p:spPr>
          <a:xfrm>
            <a:off x="6889500" y="4926267"/>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967667" y="2829200"/>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0" name="Google Shape;20;p3"/>
          <p:cNvSpPr txBox="1">
            <a:spLocks noGrp="1"/>
          </p:cNvSpPr>
          <p:nvPr>
            <p:ph type="title" idx="8" hasCustomPrompt="1"/>
          </p:nvPr>
        </p:nvSpPr>
        <p:spPr>
          <a:xfrm>
            <a:off x="3770100" y="25350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967667" y="4062133"/>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2" name="Google Shape;22;p3"/>
          <p:cNvSpPr txBox="1">
            <a:spLocks noGrp="1"/>
          </p:cNvSpPr>
          <p:nvPr>
            <p:ph type="title" idx="13" hasCustomPrompt="1"/>
          </p:nvPr>
        </p:nvSpPr>
        <p:spPr>
          <a:xfrm>
            <a:off x="3770100" y="3730633"/>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967667" y="5247267"/>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4" name="Google Shape;24;p3"/>
          <p:cNvSpPr txBox="1">
            <a:spLocks noGrp="1"/>
          </p:cNvSpPr>
          <p:nvPr>
            <p:ph type="title" idx="15" hasCustomPrompt="1"/>
          </p:nvPr>
        </p:nvSpPr>
        <p:spPr>
          <a:xfrm>
            <a:off x="3770100" y="4926267"/>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857984" y="2734351"/>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6" name="Google Shape;26;p3"/>
          <p:cNvSpPr txBox="1">
            <a:spLocks noGrp="1"/>
          </p:cNvSpPr>
          <p:nvPr>
            <p:ph type="ctrTitle" idx="17"/>
          </p:nvPr>
        </p:nvSpPr>
        <p:spPr>
          <a:xfrm>
            <a:off x="857984" y="396661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7" name="Google Shape;27;p3"/>
          <p:cNvSpPr txBox="1">
            <a:spLocks noGrp="1"/>
          </p:cNvSpPr>
          <p:nvPr>
            <p:ph type="ctrTitle" idx="18"/>
          </p:nvPr>
        </p:nvSpPr>
        <p:spPr>
          <a:xfrm>
            <a:off x="857984" y="515186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8" name="Google Shape;28;p3"/>
          <p:cNvSpPr txBox="1">
            <a:spLocks noGrp="1"/>
          </p:cNvSpPr>
          <p:nvPr>
            <p:ph type="ctrTitle" idx="19"/>
          </p:nvPr>
        </p:nvSpPr>
        <p:spPr>
          <a:xfrm>
            <a:off x="8566017" y="273435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9" name="Google Shape;29;p3"/>
          <p:cNvSpPr txBox="1">
            <a:spLocks noGrp="1"/>
          </p:cNvSpPr>
          <p:nvPr>
            <p:ph type="ctrTitle" idx="20"/>
          </p:nvPr>
        </p:nvSpPr>
        <p:spPr>
          <a:xfrm>
            <a:off x="8566017" y="39666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30" name="Google Shape;30;p3"/>
          <p:cNvSpPr txBox="1">
            <a:spLocks noGrp="1"/>
          </p:cNvSpPr>
          <p:nvPr>
            <p:ph type="ctrTitle" idx="21"/>
          </p:nvPr>
        </p:nvSpPr>
        <p:spPr>
          <a:xfrm>
            <a:off x="8566017" y="515186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Tree>
    <p:extLst>
      <p:ext uri="{BB962C8B-B14F-4D97-AF65-F5344CB8AC3E}">
        <p14:creationId xmlns:p14="http://schemas.microsoft.com/office/powerpoint/2010/main" val="74980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PENING TITLE" type="title">
  <p:cSld name="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83167" y="4893367"/>
            <a:ext cx="4172800" cy="808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4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hu-HU"/>
              <a:t>Mintacím szerkesztése</a:t>
            </a:r>
            <a:endParaRPr/>
          </a:p>
        </p:txBody>
      </p:sp>
      <p:sp>
        <p:nvSpPr>
          <p:cNvPr id="10" name="Google Shape;10;p2"/>
          <p:cNvSpPr txBox="1">
            <a:spLocks noGrp="1"/>
          </p:cNvSpPr>
          <p:nvPr>
            <p:ph type="subTitle" idx="1"/>
          </p:nvPr>
        </p:nvSpPr>
        <p:spPr>
          <a:xfrm>
            <a:off x="6983167" y="5574867"/>
            <a:ext cx="4172800" cy="808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lgn="r">
              <a:lnSpc>
                <a:spcPct val="100000"/>
              </a:lnSpc>
              <a:spcBef>
                <a:spcPts val="0"/>
              </a:spcBef>
              <a:spcAft>
                <a:spcPts val="0"/>
              </a:spcAft>
              <a:buClr>
                <a:schemeClr val="accent1"/>
              </a:buClr>
              <a:buSzPts val="1200"/>
              <a:buNone/>
              <a:defRPr sz="1600">
                <a:solidFill>
                  <a:schemeClr val="accent1"/>
                </a:solidFill>
              </a:defRPr>
            </a:lvl2pPr>
            <a:lvl3pPr lvl="2" algn="r">
              <a:lnSpc>
                <a:spcPct val="100000"/>
              </a:lnSpc>
              <a:spcBef>
                <a:spcPts val="0"/>
              </a:spcBef>
              <a:spcAft>
                <a:spcPts val="0"/>
              </a:spcAft>
              <a:buClr>
                <a:schemeClr val="accent1"/>
              </a:buClr>
              <a:buSzPts val="1200"/>
              <a:buNone/>
              <a:defRPr sz="1600">
                <a:solidFill>
                  <a:schemeClr val="accent1"/>
                </a:solidFill>
              </a:defRPr>
            </a:lvl3pPr>
            <a:lvl4pPr lvl="3" algn="r">
              <a:lnSpc>
                <a:spcPct val="100000"/>
              </a:lnSpc>
              <a:spcBef>
                <a:spcPts val="0"/>
              </a:spcBef>
              <a:spcAft>
                <a:spcPts val="0"/>
              </a:spcAft>
              <a:buClr>
                <a:schemeClr val="accent1"/>
              </a:buClr>
              <a:buSzPts val="1200"/>
              <a:buNone/>
              <a:defRPr sz="1600">
                <a:solidFill>
                  <a:schemeClr val="accent1"/>
                </a:solidFill>
              </a:defRPr>
            </a:lvl4pPr>
            <a:lvl5pPr lvl="4" algn="r">
              <a:lnSpc>
                <a:spcPct val="100000"/>
              </a:lnSpc>
              <a:spcBef>
                <a:spcPts val="0"/>
              </a:spcBef>
              <a:spcAft>
                <a:spcPts val="0"/>
              </a:spcAft>
              <a:buClr>
                <a:schemeClr val="accent1"/>
              </a:buClr>
              <a:buSzPts val="1200"/>
              <a:buNone/>
              <a:defRPr sz="1600">
                <a:solidFill>
                  <a:schemeClr val="accent1"/>
                </a:solidFill>
              </a:defRPr>
            </a:lvl5pPr>
            <a:lvl6pPr lvl="5" algn="r">
              <a:lnSpc>
                <a:spcPct val="100000"/>
              </a:lnSpc>
              <a:spcBef>
                <a:spcPts val="0"/>
              </a:spcBef>
              <a:spcAft>
                <a:spcPts val="0"/>
              </a:spcAft>
              <a:buClr>
                <a:schemeClr val="accent1"/>
              </a:buClr>
              <a:buSzPts val="1200"/>
              <a:buNone/>
              <a:defRPr sz="1600">
                <a:solidFill>
                  <a:schemeClr val="accent1"/>
                </a:solidFill>
              </a:defRPr>
            </a:lvl6pPr>
            <a:lvl7pPr lvl="6" algn="r">
              <a:lnSpc>
                <a:spcPct val="100000"/>
              </a:lnSpc>
              <a:spcBef>
                <a:spcPts val="0"/>
              </a:spcBef>
              <a:spcAft>
                <a:spcPts val="0"/>
              </a:spcAft>
              <a:buClr>
                <a:schemeClr val="accent1"/>
              </a:buClr>
              <a:buSzPts val="1200"/>
              <a:buNone/>
              <a:defRPr sz="1600">
                <a:solidFill>
                  <a:schemeClr val="accent1"/>
                </a:solidFill>
              </a:defRPr>
            </a:lvl7pPr>
            <a:lvl8pPr lvl="7" algn="r">
              <a:lnSpc>
                <a:spcPct val="100000"/>
              </a:lnSpc>
              <a:spcBef>
                <a:spcPts val="0"/>
              </a:spcBef>
              <a:spcAft>
                <a:spcPts val="0"/>
              </a:spcAft>
              <a:buClr>
                <a:schemeClr val="accent1"/>
              </a:buClr>
              <a:buSzPts val="1200"/>
              <a:buNone/>
              <a:defRPr sz="1600">
                <a:solidFill>
                  <a:schemeClr val="accent1"/>
                </a:solidFill>
              </a:defRPr>
            </a:lvl8pPr>
            <a:lvl9pPr lvl="8" algn="r">
              <a:lnSpc>
                <a:spcPct val="100000"/>
              </a:lnSpc>
              <a:spcBef>
                <a:spcPts val="0"/>
              </a:spcBef>
              <a:spcAft>
                <a:spcPts val="0"/>
              </a:spcAft>
              <a:buClr>
                <a:schemeClr val="accent1"/>
              </a:buClr>
              <a:buSzPts val="1200"/>
              <a:buNone/>
              <a:defRPr sz="1600">
                <a:solidFill>
                  <a:schemeClr val="accent1"/>
                </a:solidFill>
              </a:defRPr>
            </a:lvl9pPr>
          </a:lstStyle>
          <a:p>
            <a:r>
              <a:rPr lang="hu-HU"/>
              <a:t>Kattintson ide az alcím mintájának szerkesztéséhez</a:t>
            </a:r>
            <a:endParaRPr/>
          </a:p>
        </p:txBody>
      </p:sp>
    </p:spTree>
    <p:extLst>
      <p:ext uri="{BB962C8B-B14F-4D97-AF65-F5344CB8AC3E}">
        <p14:creationId xmlns:p14="http://schemas.microsoft.com/office/powerpoint/2010/main" val="3452740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DB92C26-2E84-42AD-BEA4-B52868B8FD2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F75EAE1-9B78-433D-BA13-C9FC758794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23A67F7-DE44-4912-8C28-F50839599078}"/>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5" name="Élőláb helye 4">
            <a:extLst>
              <a:ext uri="{FF2B5EF4-FFF2-40B4-BE49-F238E27FC236}">
                <a16:creationId xmlns:a16="http://schemas.microsoft.com/office/drawing/2014/main" id="{10036B42-A708-4392-8AF2-55C4C3C12C0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CD3DEB9-BBF1-4946-9DF8-15413BFD7B57}"/>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3827743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98BD07-3B4F-45D2-93B6-0ECA26CD3D3E}"/>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85479161-C349-49B9-8ACD-21415CF43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6D798339-235C-45D6-A043-06F0A2FB775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88B42D1-2AFE-48A4-BABF-BF4CD02D1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6586549-FAA7-4380-80B7-AB707C0E21B2}"/>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A993116-7AFA-4416-89D7-BDFB35C8F4B4}"/>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8" name="Élőláb helye 7">
            <a:extLst>
              <a:ext uri="{FF2B5EF4-FFF2-40B4-BE49-F238E27FC236}">
                <a16:creationId xmlns:a16="http://schemas.microsoft.com/office/drawing/2014/main" id="{7C16F05C-3934-4A16-B224-79ECD39CE50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9BA43450-F21F-4D47-9CB2-F0D41C0B3079}"/>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742302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901039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PENING TITLE" type="title">
  <p:cSld name="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83167" y="4893367"/>
            <a:ext cx="4172800" cy="808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4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hu-HU"/>
              <a:t>Mintacím szerkesztése</a:t>
            </a:r>
            <a:endParaRPr/>
          </a:p>
        </p:txBody>
      </p:sp>
      <p:sp>
        <p:nvSpPr>
          <p:cNvPr id="10" name="Google Shape;10;p2"/>
          <p:cNvSpPr txBox="1">
            <a:spLocks noGrp="1"/>
          </p:cNvSpPr>
          <p:nvPr>
            <p:ph type="subTitle" idx="1"/>
          </p:nvPr>
        </p:nvSpPr>
        <p:spPr>
          <a:xfrm>
            <a:off x="6983167" y="5574867"/>
            <a:ext cx="4172800" cy="808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lgn="r">
              <a:lnSpc>
                <a:spcPct val="100000"/>
              </a:lnSpc>
              <a:spcBef>
                <a:spcPts val="0"/>
              </a:spcBef>
              <a:spcAft>
                <a:spcPts val="0"/>
              </a:spcAft>
              <a:buClr>
                <a:schemeClr val="accent1"/>
              </a:buClr>
              <a:buSzPts val="1200"/>
              <a:buNone/>
              <a:defRPr sz="1600">
                <a:solidFill>
                  <a:schemeClr val="accent1"/>
                </a:solidFill>
              </a:defRPr>
            </a:lvl2pPr>
            <a:lvl3pPr lvl="2" algn="r">
              <a:lnSpc>
                <a:spcPct val="100000"/>
              </a:lnSpc>
              <a:spcBef>
                <a:spcPts val="0"/>
              </a:spcBef>
              <a:spcAft>
                <a:spcPts val="0"/>
              </a:spcAft>
              <a:buClr>
                <a:schemeClr val="accent1"/>
              </a:buClr>
              <a:buSzPts val="1200"/>
              <a:buNone/>
              <a:defRPr sz="1600">
                <a:solidFill>
                  <a:schemeClr val="accent1"/>
                </a:solidFill>
              </a:defRPr>
            </a:lvl3pPr>
            <a:lvl4pPr lvl="3" algn="r">
              <a:lnSpc>
                <a:spcPct val="100000"/>
              </a:lnSpc>
              <a:spcBef>
                <a:spcPts val="0"/>
              </a:spcBef>
              <a:spcAft>
                <a:spcPts val="0"/>
              </a:spcAft>
              <a:buClr>
                <a:schemeClr val="accent1"/>
              </a:buClr>
              <a:buSzPts val="1200"/>
              <a:buNone/>
              <a:defRPr sz="1600">
                <a:solidFill>
                  <a:schemeClr val="accent1"/>
                </a:solidFill>
              </a:defRPr>
            </a:lvl4pPr>
            <a:lvl5pPr lvl="4" algn="r">
              <a:lnSpc>
                <a:spcPct val="100000"/>
              </a:lnSpc>
              <a:spcBef>
                <a:spcPts val="0"/>
              </a:spcBef>
              <a:spcAft>
                <a:spcPts val="0"/>
              </a:spcAft>
              <a:buClr>
                <a:schemeClr val="accent1"/>
              </a:buClr>
              <a:buSzPts val="1200"/>
              <a:buNone/>
              <a:defRPr sz="1600">
                <a:solidFill>
                  <a:schemeClr val="accent1"/>
                </a:solidFill>
              </a:defRPr>
            </a:lvl5pPr>
            <a:lvl6pPr lvl="5" algn="r">
              <a:lnSpc>
                <a:spcPct val="100000"/>
              </a:lnSpc>
              <a:spcBef>
                <a:spcPts val="0"/>
              </a:spcBef>
              <a:spcAft>
                <a:spcPts val="0"/>
              </a:spcAft>
              <a:buClr>
                <a:schemeClr val="accent1"/>
              </a:buClr>
              <a:buSzPts val="1200"/>
              <a:buNone/>
              <a:defRPr sz="1600">
                <a:solidFill>
                  <a:schemeClr val="accent1"/>
                </a:solidFill>
              </a:defRPr>
            </a:lvl6pPr>
            <a:lvl7pPr lvl="6" algn="r">
              <a:lnSpc>
                <a:spcPct val="100000"/>
              </a:lnSpc>
              <a:spcBef>
                <a:spcPts val="0"/>
              </a:spcBef>
              <a:spcAft>
                <a:spcPts val="0"/>
              </a:spcAft>
              <a:buClr>
                <a:schemeClr val="accent1"/>
              </a:buClr>
              <a:buSzPts val="1200"/>
              <a:buNone/>
              <a:defRPr sz="1600">
                <a:solidFill>
                  <a:schemeClr val="accent1"/>
                </a:solidFill>
              </a:defRPr>
            </a:lvl7pPr>
            <a:lvl8pPr lvl="7" algn="r">
              <a:lnSpc>
                <a:spcPct val="100000"/>
              </a:lnSpc>
              <a:spcBef>
                <a:spcPts val="0"/>
              </a:spcBef>
              <a:spcAft>
                <a:spcPts val="0"/>
              </a:spcAft>
              <a:buClr>
                <a:schemeClr val="accent1"/>
              </a:buClr>
              <a:buSzPts val="1200"/>
              <a:buNone/>
              <a:defRPr sz="1600">
                <a:solidFill>
                  <a:schemeClr val="accent1"/>
                </a:solidFill>
              </a:defRPr>
            </a:lvl8pPr>
            <a:lvl9pPr lvl="8" algn="r">
              <a:lnSpc>
                <a:spcPct val="100000"/>
              </a:lnSpc>
              <a:spcBef>
                <a:spcPts val="0"/>
              </a:spcBef>
              <a:spcAft>
                <a:spcPts val="0"/>
              </a:spcAft>
              <a:buClr>
                <a:schemeClr val="accent1"/>
              </a:buClr>
              <a:buSzPts val="1200"/>
              <a:buNone/>
              <a:defRPr sz="1600">
                <a:solidFill>
                  <a:schemeClr val="accent1"/>
                </a:solidFill>
              </a:defRPr>
            </a:lvl9pPr>
          </a:lstStyle>
          <a:p>
            <a:r>
              <a:rPr lang="hu-HU"/>
              <a:t>Kattintson ide az alcím mintájának szerkesztéséhez</a:t>
            </a:r>
            <a:endParaRPr/>
          </a:p>
        </p:txBody>
      </p:sp>
    </p:spTree>
    <p:extLst>
      <p:ext uri="{BB962C8B-B14F-4D97-AF65-F5344CB8AC3E}">
        <p14:creationId xmlns:p14="http://schemas.microsoft.com/office/powerpoint/2010/main" val="3102503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DB92C26-2E84-42AD-BEA4-B52868B8FD2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F75EAE1-9B78-433D-BA13-C9FC758794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23A67F7-DE44-4912-8C28-F50839599078}"/>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5" name="Élőláb helye 4">
            <a:extLst>
              <a:ext uri="{FF2B5EF4-FFF2-40B4-BE49-F238E27FC236}">
                <a16:creationId xmlns:a16="http://schemas.microsoft.com/office/drawing/2014/main" id="{10036B42-A708-4392-8AF2-55C4C3C12C0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CD3DEB9-BBF1-4946-9DF8-15413BFD7B57}"/>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1348553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98BD07-3B4F-45D2-93B6-0ECA26CD3D3E}"/>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85479161-C349-49B9-8ACD-21415CF43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6D798339-235C-45D6-A043-06F0A2FB775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88B42D1-2AFE-48A4-BABF-BF4CD02D1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6586549-FAA7-4380-80B7-AB707C0E21B2}"/>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A993116-7AFA-4416-89D7-BDFB35C8F4B4}"/>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8" name="Élőláb helye 7">
            <a:extLst>
              <a:ext uri="{FF2B5EF4-FFF2-40B4-BE49-F238E27FC236}">
                <a16:creationId xmlns:a16="http://schemas.microsoft.com/office/drawing/2014/main" id="{7C16F05C-3934-4A16-B224-79ECD39CE50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9BA43450-F21F-4D47-9CB2-F0D41C0B3079}"/>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29363383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PENING TITLE" type="title">
  <p:cSld name="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83167" y="4893367"/>
            <a:ext cx="4172800" cy="808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4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hu-HU"/>
              <a:t>Mintacím szerkesztése</a:t>
            </a:r>
            <a:endParaRPr/>
          </a:p>
        </p:txBody>
      </p:sp>
      <p:sp>
        <p:nvSpPr>
          <p:cNvPr id="10" name="Google Shape;10;p2"/>
          <p:cNvSpPr txBox="1">
            <a:spLocks noGrp="1"/>
          </p:cNvSpPr>
          <p:nvPr>
            <p:ph type="subTitle" idx="1"/>
          </p:nvPr>
        </p:nvSpPr>
        <p:spPr>
          <a:xfrm>
            <a:off x="6983167" y="5574867"/>
            <a:ext cx="4172800" cy="808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lgn="r">
              <a:lnSpc>
                <a:spcPct val="100000"/>
              </a:lnSpc>
              <a:spcBef>
                <a:spcPts val="0"/>
              </a:spcBef>
              <a:spcAft>
                <a:spcPts val="0"/>
              </a:spcAft>
              <a:buClr>
                <a:schemeClr val="accent1"/>
              </a:buClr>
              <a:buSzPts val="1200"/>
              <a:buNone/>
              <a:defRPr sz="1600">
                <a:solidFill>
                  <a:schemeClr val="accent1"/>
                </a:solidFill>
              </a:defRPr>
            </a:lvl2pPr>
            <a:lvl3pPr lvl="2" algn="r">
              <a:lnSpc>
                <a:spcPct val="100000"/>
              </a:lnSpc>
              <a:spcBef>
                <a:spcPts val="0"/>
              </a:spcBef>
              <a:spcAft>
                <a:spcPts val="0"/>
              </a:spcAft>
              <a:buClr>
                <a:schemeClr val="accent1"/>
              </a:buClr>
              <a:buSzPts val="1200"/>
              <a:buNone/>
              <a:defRPr sz="1600">
                <a:solidFill>
                  <a:schemeClr val="accent1"/>
                </a:solidFill>
              </a:defRPr>
            </a:lvl3pPr>
            <a:lvl4pPr lvl="3" algn="r">
              <a:lnSpc>
                <a:spcPct val="100000"/>
              </a:lnSpc>
              <a:spcBef>
                <a:spcPts val="0"/>
              </a:spcBef>
              <a:spcAft>
                <a:spcPts val="0"/>
              </a:spcAft>
              <a:buClr>
                <a:schemeClr val="accent1"/>
              </a:buClr>
              <a:buSzPts val="1200"/>
              <a:buNone/>
              <a:defRPr sz="1600">
                <a:solidFill>
                  <a:schemeClr val="accent1"/>
                </a:solidFill>
              </a:defRPr>
            </a:lvl4pPr>
            <a:lvl5pPr lvl="4" algn="r">
              <a:lnSpc>
                <a:spcPct val="100000"/>
              </a:lnSpc>
              <a:spcBef>
                <a:spcPts val="0"/>
              </a:spcBef>
              <a:spcAft>
                <a:spcPts val="0"/>
              </a:spcAft>
              <a:buClr>
                <a:schemeClr val="accent1"/>
              </a:buClr>
              <a:buSzPts val="1200"/>
              <a:buNone/>
              <a:defRPr sz="1600">
                <a:solidFill>
                  <a:schemeClr val="accent1"/>
                </a:solidFill>
              </a:defRPr>
            </a:lvl5pPr>
            <a:lvl6pPr lvl="5" algn="r">
              <a:lnSpc>
                <a:spcPct val="100000"/>
              </a:lnSpc>
              <a:spcBef>
                <a:spcPts val="0"/>
              </a:spcBef>
              <a:spcAft>
                <a:spcPts val="0"/>
              </a:spcAft>
              <a:buClr>
                <a:schemeClr val="accent1"/>
              </a:buClr>
              <a:buSzPts val="1200"/>
              <a:buNone/>
              <a:defRPr sz="1600">
                <a:solidFill>
                  <a:schemeClr val="accent1"/>
                </a:solidFill>
              </a:defRPr>
            </a:lvl6pPr>
            <a:lvl7pPr lvl="6" algn="r">
              <a:lnSpc>
                <a:spcPct val="100000"/>
              </a:lnSpc>
              <a:spcBef>
                <a:spcPts val="0"/>
              </a:spcBef>
              <a:spcAft>
                <a:spcPts val="0"/>
              </a:spcAft>
              <a:buClr>
                <a:schemeClr val="accent1"/>
              </a:buClr>
              <a:buSzPts val="1200"/>
              <a:buNone/>
              <a:defRPr sz="1600">
                <a:solidFill>
                  <a:schemeClr val="accent1"/>
                </a:solidFill>
              </a:defRPr>
            </a:lvl7pPr>
            <a:lvl8pPr lvl="7" algn="r">
              <a:lnSpc>
                <a:spcPct val="100000"/>
              </a:lnSpc>
              <a:spcBef>
                <a:spcPts val="0"/>
              </a:spcBef>
              <a:spcAft>
                <a:spcPts val="0"/>
              </a:spcAft>
              <a:buClr>
                <a:schemeClr val="accent1"/>
              </a:buClr>
              <a:buSzPts val="1200"/>
              <a:buNone/>
              <a:defRPr sz="1600">
                <a:solidFill>
                  <a:schemeClr val="accent1"/>
                </a:solidFill>
              </a:defRPr>
            </a:lvl8pPr>
            <a:lvl9pPr lvl="8" algn="r">
              <a:lnSpc>
                <a:spcPct val="100000"/>
              </a:lnSpc>
              <a:spcBef>
                <a:spcPts val="0"/>
              </a:spcBef>
              <a:spcAft>
                <a:spcPts val="0"/>
              </a:spcAft>
              <a:buClr>
                <a:schemeClr val="accent1"/>
              </a:buClr>
              <a:buSzPts val="1200"/>
              <a:buNone/>
              <a:defRPr sz="1600">
                <a:solidFill>
                  <a:schemeClr val="accent1"/>
                </a:solidFill>
              </a:defRPr>
            </a:lvl9pPr>
          </a:lstStyle>
          <a:p>
            <a:r>
              <a:rPr lang="hu-HU"/>
              <a:t>Kattintson ide az alcím mintájának szerkesztéséhez</a:t>
            </a:r>
            <a:endParaRPr/>
          </a:p>
        </p:txBody>
      </p:sp>
    </p:spTree>
    <p:extLst>
      <p:ext uri="{BB962C8B-B14F-4D97-AF65-F5344CB8AC3E}">
        <p14:creationId xmlns:p14="http://schemas.microsoft.com/office/powerpoint/2010/main" val="2138527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
        <p:nvSpPr>
          <p:cNvPr id="13" name="Google Shape;13;p3"/>
          <p:cNvSpPr txBox="1">
            <a:spLocks noGrp="1"/>
          </p:cNvSpPr>
          <p:nvPr>
            <p:ph type="subTitle" idx="1"/>
          </p:nvPr>
        </p:nvSpPr>
        <p:spPr>
          <a:xfrm>
            <a:off x="8548300" y="2829200"/>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4" name="Google Shape;14;p3"/>
          <p:cNvSpPr txBox="1">
            <a:spLocks noGrp="1"/>
          </p:cNvSpPr>
          <p:nvPr>
            <p:ph type="title" idx="2" hasCustomPrompt="1"/>
          </p:nvPr>
        </p:nvSpPr>
        <p:spPr>
          <a:xfrm>
            <a:off x="6889500" y="2535000"/>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8548300" y="4062133"/>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6" name="Google Shape;16;p3"/>
          <p:cNvSpPr txBox="1">
            <a:spLocks noGrp="1"/>
          </p:cNvSpPr>
          <p:nvPr>
            <p:ph type="title" idx="4" hasCustomPrompt="1"/>
          </p:nvPr>
        </p:nvSpPr>
        <p:spPr>
          <a:xfrm>
            <a:off x="6889500" y="3730633"/>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8548300" y="5247267"/>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1200">
                <a:solidFill>
                  <a:schemeClr val="accent1"/>
                </a:solidFill>
              </a:defRPr>
            </a:lvl1pPr>
            <a:lvl2pPr lvl="1" algn="ctr" rtl="0">
              <a:lnSpc>
                <a:spcPct val="100000"/>
              </a:lnSpc>
              <a:spcBef>
                <a:spcPts val="0"/>
              </a:spcBef>
              <a:spcAft>
                <a:spcPts val="0"/>
              </a:spcAft>
              <a:buClr>
                <a:schemeClr val="accent1"/>
              </a:buClr>
              <a:buSzPts val="900"/>
              <a:buNone/>
              <a:defRPr sz="1200">
                <a:solidFill>
                  <a:schemeClr val="accent1"/>
                </a:solidFill>
              </a:defRPr>
            </a:lvl2pPr>
            <a:lvl3pPr lvl="2" algn="ctr" rtl="0">
              <a:lnSpc>
                <a:spcPct val="100000"/>
              </a:lnSpc>
              <a:spcBef>
                <a:spcPts val="0"/>
              </a:spcBef>
              <a:spcAft>
                <a:spcPts val="0"/>
              </a:spcAft>
              <a:buClr>
                <a:schemeClr val="accent1"/>
              </a:buClr>
              <a:buSzPts val="900"/>
              <a:buNone/>
              <a:defRPr sz="1200">
                <a:solidFill>
                  <a:schemeClr val="accent1"/>
                </a:solidFill>
              </a:defRPr>
            </a:lvl3pPr>
            <a:lvl4pPr lvl="3" algn="ctr" rtl="0">
              <a:lnSpc>
                <a:spcPct val="100000"/>
              </a:lnSpc>
              <a:spcBef>
                <a:spcPts val="0"/>
              </a:spcBef>
              <a:spcAft>
                <a:spcPts val="0"/>
              </a:spcAft>
              <a:buClr>
                <a:schemeClr val="accent1"/>
              </a:buClr>
              <a:buSzPts val="900"/>
              <a:buNone/>
              <a:defRPr sz="1200">
                <a:solidFill>
                  <a:schemeClr val="accent1"/>
                </a:solidFill>
              </a:defRPr>
            </a:lvl4pPr>
            <a:lvl5pPr lvl="4" algn="ctr" rtl="0">
              <a:lnSpc>
                <a:spcPct val="100000"/>
              </a:lnSpc>
              <a:spcBef>
                <a:spcPts val="0"/>
              </a:spcBef>
              <a:spcAft>
                <a:spcPts val="0"/>
              </a:spcAft>
              <a:buClr>
                <a:schemeClr val="accent1"/>
              </a:buClr>
              <a:buSzPts val="900"/>
              <a:buNone/>
              <a:defRPr sz="1200">
                <a:solidFill>
                  <a:schemeClr val="accent1"/>
                </a:solidFill>
              </a:defRPr>
            </a:lvl5pPr>
            <a:lvl6pPr lvl="5" algn="ctr" rtl="0">
              <a:lnSpc>
                <a:spcPct val="100000"/>
              </a:lnSpc>
              <a:spcBef>
                <a:spcPts val="0"/>
              </a:spcBef>
              <a:spcAft>
                <a:spcPts val="0"/>
              </a:spcAft>
              <a:buClr>
                <a:schemeClr val="accent1"/>
              </a:buClr>
              <a:buSzPts val="900"/>
              <a:buNone/>
              <a:defRPr sz="1200">
                <a:solidFill>
                  <a:schemeClr val="accent1"/>
                </a:solidFill>
              </a:defRPr>
            </a:lvl6pPr>
            <a:lvl7pPr lvl="6" algn="ctr" rtl="0">
              <a:lnSpc>
                <a:spcPct val="100000"/>
              </a:lnSpc>
              <a:spcBef>
                <a:spcPts val="0"/>
              </a:spcBef>
              <a:spcAft>
                <a:spcPts val="0"/>
              </a:spcAft>
              <a:buClr>
                <a:schemeClr val="accent1"/>
              </a:buClr>
              <a:buSzPts val="900"/>
              <a:buNone/>
              <a:defRPr sz="1200">
                <a:solidFill>
                  <a:schemeClr val="accent1"/>
                </a:solidFill>
              </a:defRPr>
            </a:lvl7pPr>
            <a:lvl8pPr lvl="7" algn="ctr" rtl="0">
              <a:lnSpc>
                <a:spcPct val="100000"/>
              </a:lnSpc>
              <a:spcBef>
                <a:spcPts val="0"/>
              </a:spcBef>
              <a:spcAft>
                <a:spcPts val="0"/>
              </a:spcAft>
              <a:buClr>
                <a:schemeClr val="accent1"/>
              </a:buClr>
              <a:buSzPts val="900"/>
              <a:buNone/>
              <a:defRPr sz="1200">
                <a:solidFill>
                  <a:schemeClr val="accent1"/>
                </a:solidFill>
              </a:defRPr>
            </a:lvl8pPr>
            <a:lvl9pPr lvl="8" algn="ct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18" name="Google Shape;18;p3"/>
          <p:cNvSpPr txBox="1">
            <a:spLocks noGrp="1"/>
          </p:cNvSpPr>
          <p:nvPr>
            <p:ph type="title" idx="6" hasCustomPrompt="1"/>
          </p:nvPr>
        </p:nvSpPr>
        <p:spPr>
          <a:xfrm>
            <a:off x="6889500" y="4926267"/>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967667" y="2829200"/>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0" name="Google Shape;20;p3"/>
          <p:cNvSpPr txBox="1">
            <a:spLocks noGrp="1"/>
          </p:cNvSpPr>
          <p:nvPr>
            <p:ph type="title" idx="8" hasCustomPrompt="1"/>
          </p:nvPr>
        </p:nvSpPr>
        <p:spPr>
          <a:xfrm>
            <a:off x="3770100" y="25350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967667" y="4062133"/>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2" name="Google Shape;22;p3"/>
          <p:cNvSpPr txBox="1">
            <a:spLocks noGrp="1"/>
          </p:cNvSpPr>
          <p:nvPr>
            <p:ph type="title" idx="13" hasCustomPrompt="1"/>
          </p:nvPr>
        </p:nvSpPr>
        <p:spPr>
          <a:xfrm>
            <a:off x="3770100" y="3730633"/>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967667" y="5247267"/>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1200">
                <a:solidFill>
                  <a:schemeClr val="accent1"/>
                </a:solidFill>
              </a:defRPr>
            </a:lvl1pPr>
            <a:lvl2pPr lvl="1" algn="r" rtl="0">
              <a:lnSpc>
                <a:spcPct val="100000"/>
              </a:lnSpc>
              <a:spcBef>
                <a:spcPts val="0"/>
              </a:spcBef>
              <a:spcAft>
                <a:spcPts val="0"/>
              </a:spcAft>
              <a:buClr>
                <a:schemeClr val="accent1"/>
              </a:buClr>
              <a:buSzPts val="900"/>
              <a:buNone/>
              <a:defRPr sz="1200">
                <a:solidFill>
                  <a:schemeClr val="accent1"/>
                </a:solidFill>
              </a:defRPr>
            </a:lvl2pPr>
            <a:lvl3pPr lvl="2" algn="r" rtl="0">
              <a:lnSpc>
                <a:spcPct val="100000"/>
              </a:lnSpc>
              <a:spcBef>
                <a:spcPts val="0"/>
              </a:spcBef>
              <a:spcAft>
                <a:spcPts val="0"/>
              </a:spcAft>
              <a:buClr>
                <a:schemeClr val="accent1"/>
              </a:buClr>
              <a:buSzPts val="900"/>
              <a:buNone/>
              <a:defRPr sz="1200">
                <a:solidFill>
                  <a:schemeClr val="accent1"/>
                </a:solidFill>
              </a:defRPr>
            </a:lvl3pPr>
            <a:lvl4pPr lvl="3" algn="r" rtl="0">
              <a:lnSpc>
                <a:spcPct val="100000"/>
              </a:lnSpc>
              <a:spcBef>
                <a:spcPts val="0"/>
              </a:spcBef>
              <a:spcAft>
                <a:spcPts val="0"/>
              </a:spcAft>
              <a:buClr>
                <a:schemeClr val="accent1"/>
              </a:buClr>
              <a:buSzPts val="900"/>
              <a:buNone/>
              <a:defRPr sz="1200">
                <a:solidFill>
                  <a:schemeClr val="accent1"/>
                </a:solidFill>
              </a:defRPr>
            </a:lvl4pPr>
            <a:lvl5pPr lvl="4" algn="r" rtl="0">
              <a:lnSpc>
                <a:spcPct val="100000"/>
              </a:lnSpc>
              <a:spcBef>
                <a:spcPts val="0"/>
              </a:spcBef>
              <a:spcAft>
                <a:spcPts val="0"/>
              </a:spcAft>
              <a:buClr>
                <a:schemeClr val="accent1"/>
              </a:buClr>
              <a:buSzPts val="900"/>
              <a:buNone/>
              <a:defRPr sz="1200">
                <a:solidFill>
                  <a:schemeClr val="accent1"/>
                </a:solidFill>
              </a:defRPr>
            </a:lvl5pPr>
            <a:lvl6pPr lvl="5" algn="r" rtl="0">
              <a:lnSpc>
                <a:spcPct val="100000"/>
              </a:lnSpc>
              <a:spcBef>
                <a:spcPts val="0"/>
              </a:spcBef>
              <a:spcAft>
                <a:spcPts val="0"/>
              </a:spcAft>
              <a:buClr>
                <a:schemeClr val="accent1"/>
              </a:buClr>
              <a:buSzPts val="900"/>
              <a:buNone/>
              <a:defRPr sz="1200">
                <a:solidFill>
                  <a:schemeClr val="accent1"/>
                </a:solidFill>
              </a:defRPr>
            </a:lvl6pPr>
            <a:lvl7pPr lvl="6" algn="r" rtl="0">
              <a:lnSpc>
                <a:spcPct val="100000"/>
              </a:lnSpc>
              <a:spcBef>
                <a:spcPts val="0"/>
              </a:spcBef>
              <a:spcAft>
                <a:spcPts val="0"/>
              </a:spcAft>
              <a:buClr>
                <a:schemeClr val="accent1"/>
              </a:buClr>
              <a:buSzPts val="900"/>
              <a:buNone/>
              <a:defRPr sz="1200">
                <a:solidFill>
                  <a:schemeClr val="accent1"/>
                </a:solidFill>
              </a:defRPr>
            </a:lvl7pPr>
            <a:lvl8pPr lvl="7" algn="r" rtl="0">
              <a:lnSpc>
                <a:spcPct val="100000"/>
              </a:lnSpc>
              <a:spcBef>
                <a:spcPts val="0"/>
              </a:spcBef>
              <a:spcAft>
                <a:spcPts val="0"/>
              </a:spcAft>
              <a:buClr>
                <a:schemeClr val="accent1"/>
              </a:buClr>
              <a:buSzPts val="900"/>
              <a:buNone/>
              <a:defRPr sz="1200">
                <a:solidFill>
                  <a:schemeClr val="accent1"/>
                </a:solidFill>
              </a:defRPr>
            </a:lvl8pPr>
            <a:lvl9pPr lvl="8" algn="r" rtl="0">
              <a:lnSpc>
                <a:spcPct val="100000"/>
              </a:lnSpc>
              <a:spcBef>
                <a:spcPts val="0"/>
              </a:spcBef>
              <a:spcAft>
                <a:spcPts val="0"/>
              </a:spcAft>
              <a:buClr>
                <a:schemeClr val="accent1"/>
              </a:buClr>
              <a:buSzPts val="900"/>
              <a:buNone/>
              <a:defRPr sz="1200">
                <a:solidFill>
                  <a:schemeClr val="accent1"/>
                </a:solidFill>
              </a:defRPr>
            </a:lvl9pPr>
          </a:lstStyle>
          <a:p>
            <a:r>
              <a:rPr lang="hu-HU"/>
              <a:t>Kattintson ide az alcím mintájának szerkesztéséhez</a:t>
            </a:r>
            <a:endParaRPr/>
          </a:p>
        </p:txBody>
      </p:sp>
      <p:sp>
        <p:nvSpPr>
          <p:cNvPr id="24" name="Google Shape;24;p3"/>
          <p:cNvSpPr txBox="1">
            <a:spLocks noGrp="1"/>
          </p:cNvSpPr>
          <p:nvPr>
            <p:ph type="title" idx="15" hasCustomPrompt="1"/>
          </p:nvPr>
        </p:nvSpPr>
        <p:spPr>
          <a:xfrm>
            <a:off x="3770100" y="4926267"/>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857984" y="2734351"/>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6" name="Google Shape;26;p3"/>
          <p:cNvSpPr txBox="1">
            <a:spLocks noGrp="1"/>
          </p:cNvSpPr>
          <p:nvPr>
            <p:ph type="ctrTitle" idx="17"/>
          </p:nvPr>
        </p:nvSpPr>
        <p:spPr>
          <a:xfrm>
            <a:off x="857984" y="396661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7" name="Google Shape;27;p3"/>
          <p:cNvSpPr txBox="1">
            <a:spLocks noGrp="1"/>
          </p:cNvSpPr>
          <p:nvPr>
            <p:ph type="ctrTitle" idx="18"/>
          </p:nvPr>
        </p:nvSpPr>
        <p:spPr>
          <a:xfrm>
            <a:off x="857984" y="515186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600" b="0">
                <a:latin typeface="Roboto Black"/>
                <a:ea typeface="Roboto Black"/>
                <a:cs typeface="Roboto Black"/>
                <a:sym typeface="Roboto Black"/>
              </a:defRPr>
            </a:lvl1pPr>
            <a:lvl2pPr lvl="1" algn="r" rtl="0">
              <a:spcBef>
                <a:spcPts val="0"/>
              </a:spcBef>
              <a:spcAft>
                <a:spcPts val="0"/>
              </a:spcAft>
              <a:buSzPts val="1200"/>
              <a:buFont typeface="Roboto Black"/>
              <a:buNone/>
              <a:defRPr sz="1600" b="0">
                <a:latin typeface="Roboto Black"/>
                <a:ea typeface="Roboto Black"/>
                <a:cs typeface="Roboto Black"/>
                <a:sym typeface="Roboto Black"/>
              </a:defRPr>
            </a:lvl2pPr>
            <a:lvl3pPr lvl="2" algn="r" rtl="0">
              <a:spcBef>
                <a:spcPts val="0"/>
              </a:spcBef>
              <a:spcAft>
                <a:spcPts val="0"/>
              </a:spcAft>
              <a:buSzPts val="1200"/>
              <a:buFont typeface="Roboto Black"/>
              <a:buNone/>
              <a:defRPr sz="1600" b="0">
                <a:latin typeface="Roboto Black"/>
                <a:ea typeface="Roboto Black"/>
                <a:cs typeface="Roboto Black"/>
                <a:sym typeface="Roboto Black"/>
              </a:defRPr>
            </a:lvl3pPr>
            <a:lvl4pPr lvl="3" algn="r" rtl="0">
              <a:spcBef>
                <a:spcPts val="0"/>
              </a:spcBef>
              <a:spcAft>
                <a:spcPts val="0"/>
              </a:spcAft>
              <a:buSzPts val="1200"/>
              <a:buFont typeface="Roboto Black"/>
              <a:buNone/>
              <a:defRPr sz="1600" b="0">
                <a:latin typeface="Roboto Black"/>
                <a:ea typeface="Roboto Black"/>
                <a:cs typeface="Roboto Black"/>
                <a:sym typeface="Roboto Black"/>
              </a:defRPr>
            </a:lvl4pPr>
            <a:lvl5pPr lvl="4" algn="r" rtl="0">
              <a:spcBef>
                <a:spcPts val="0"/>
              </a:spcBef>
              <a:spcAft>
                <a:spcPts val="0"/>
              </a:spcAft>
              <a:buSzPts val="1200"/>
              <a:buFont typeface="Roboto Black"/>
              <a:buNone/>
              <a:defRPr sz="1600" b="0">
                <a:latin typeface="Roboto Black"/>
                <a:ea typeface="Roboto Black"/>
                <a:cs typeface="Roboto Black"/>
                <a:sym typeface="Roboto Black"/>
              </a:defRPr>
            </a:lvl5pPr>
            <a:lvl6pPr lvl="5" algn="r" rtl="0">
              <a:spcBef>
                <a:spcPts val="0"/>
              </a:spcBef>
              <a:spcAft>
                <a:spcPts val="0"/>
              </a:spcAft>
              <a:buSzPts val="1200"/>
              <a:buFont typeface="Roboto Black"/>
              <a:buNone/>
              <a:defRPr sz="1600" b="0">
                <a:latin typeface="Roboto Black"/>
                <a:ea typeface="Roboto Black"/>
                <a:cs typeface="Roboto Black"/>
                <a:sym typeface="Roboto Black"/>
              </a:defRPr>
            </a:lvl6pPr>
            <a:lvl7pPr lvl="6" algn="r" rtl="0">
              <a:spcBef>
                <a:spcPts val="0"/>
              </a:spcBef>
              <a:spcAft>
                <a:spcPts val="0"/>
              </a:spcAft>
              <a:buSzPts val="1200"/>
              <a:buFont typeface="Roboto Black"/>
              <a:buNone/>
              <a:defRPr sz="1600" b="0">
                <a:latin typeface="Roboto Black"/>
                <a:ea typeface="Roboto Black"/>
                <a:cs typeface="Roboto Black"/>
                <a:sym typeface="Roboto Black"/>
              </a:defRPr>
            </a:lvl7pPr>
            <a:lvl8pPr lvl="7" algn="r" rtl="0">
              <a:spcBef>
                <a:spcPts val="0"/>
              </a:spcBef>
              <a:spcAft>
                <a:spcPts val="0"/>
              </a:spcAft>
              <a:buSzPts val="1200"/>
              <a:buFont typeface="Roboto Black"/>
              <a:buNone/>
              <a:defRPr sz="1600" b="0">
                <a:latin typeface="Roboto Black"/>
                <a:ea typeface="Roboto Black"/>
                <a:cs typeface="Roboto Black"/>
                <a:sym typeface="Roboto Black"/>
              </a:defRPr>
            </a:lvl8pPr>
            <a:lvl9pPr lvl="8" algn="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8" name="Google Shape;28;p3"/>
          <p:cNvSpPr txBox="1">
            <a:spLocks noGrp="1"/>
          </p:cNvSpPr>
          <p:nvPr>
            <p:ph type="ctrTitle" idx="19"/>
          </p:nvPr>
        </p:nvSpPr>
        <p:spPr>
          <a:xfrm>
            <a:off x="8566017" y="273435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29" name="Google Shape;29;p3"/>
          <p:cNvSpPr txBox="1">
            <a:spLocks noGrp="1"/>
          </p:cNvSpPr>
          <p:nvPr>
            <p:ph type="ctrTitle" idx="20"/>
          </p:nvPr>
        </p:nvSpPr>
        <p:spPr>
          <a:xfrm>
            <a:off x="8566017" y="39666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30" name="Google Shape;30;p3"/>
          <p:cNvSpPr txBox="1">
            <a:spLocks noGrp="1"/>
          </p:cNvSpPr>
          <p:nvPr>
            <p:ph type="ctrTitle" idx="21"/>
          </p:nvPr>
        </p:nvSpPr>
        <p:spPr>
          <a:xfrm>
            <a:off x="8566017" y="515186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600" b="0">
                <a:latin typeface="Roboto Black"/>
                <a:ea typeface="Roboto Black"/>
                <a:cs typeface="Roboto Black"/>
                <a:sym typeface="Roboto Black"/>
              </a:defRPr>
            </a:lvl1pPr>
            <a:lvl2pPr lvl="1" rtl="0">
              <a:spcBef>
                <a:spcPts val="0"/>
              </a:spcBef>
              <a:spcAft>
                <a:spcPts val="0"/>
              </a:spcAft>
              <a:buSzPts val="1200"/>
              <a:buFont typeface="Roboto Black"/>
              <a:buNone/>
              <a:defRPr sz="1600" b="0">
                <a:latin typeface="Roboto Black"/>
                <a:ea typeface="Roboto Black"/>
                <a:cs typeface="Roboto Black"/>
                <a:sym typeface="Roboto Black"/>
              </a:defRPr>
            </a:lvl2pPr>
            <a:lvl3pPr lvl="2" rtl="0">
              <a:spcBef>
                <a:spcPts val="0"/>
              </a:spcBef>
              <a:spcAft>
                <a:spcPts val="0"/>
              </a:spcAft>
              <a:buSzPts val="1200"/>
              <a:buFont typeface="Roboto Black"/>
              <a:buNone/>
              <a:defRPr sz="1600" b="0">
                <a:latin typeface="Roboto Black"/>
                <a:ea typeface="Roboto Black"/>
                <a:cs typeface="Roboto Black"/>
                <a:sym typeface="Roboto Black"/>
              </a:defRPr>
            </a:lvl3pPr>
            <a:lvl4pPr lvl="3" rtl="0">
              <a:spcBef>
                <a:spcPts val="0"/>
              </a:spcBef>
              <a:spcAft>
                <a:spcPts val="0"/>
              </a:spcAft>
              <a:buSzPts val="1200"/>
              <a:buFont typeface="Roboto Black"/>
              <a:buNone/>
              <a:defRPr sz="1600" b="0">
                <a:latin typeface="Roboto Black"/>
                <a:ea typeface="Roboto Black"/>
                <a:cs typeface="Roboto Black"/>
                <a:sym typeface="Roboto Black"/>
              </a:defRPr>
            </a:lvl4pPr>
            <a:lvl5pPr lvl="4" rtl="0">
              <a:spcBef>
                <a:spcPts val="0"/>
              </a:spcBef>
              <a:spcAft>
                <a:spcPts val="0"/>
              </a:spcAft>
              <a:buSzPts val="1200"/>
              <a:buFont typeface="Roboto Black"/>
              <a:buNone/>
              <a:defRPr sz="1600" b="0">
                <a:latin typeface="Roboto Black"/>
                <a:ea typeface="Roboto Black"/>
                <a:cs typeface="Roboto Black"/>
                <a:sym typeface="Roboto Black"/>
              </a:defRPr>
            </a:lvl5pPr>
            <a:lvl6pPr lvl="5" rtl="0">
              <a:spcBef>
                <a:spcPts val="0"/>
              </a:spcBef>
              <a:spcAft>
                <a:spcPts val="0"/>
              </a:spcAft>
              <a:buSzPts val="1200"/>
              <a:buFont typeface="Roboto Black"/>
              <a:buNone/>
              <a:defRPr sz="1600" b="0">
                <a:latin typeface="Roboto Black"/>
                <a:ea typeface="Roboto Black"/>
                <a:cs typeface="Roboto Black"/>
                <a:sym typeface="Roboto Black"/>
              </a:defRPr>
            </a:lvl6pPr>
            <a:lvl7pPr lvl="6" rtl="0">
              <a:spcBef>
                <a:spcPts val="0"/>
              </a:spcBef>
              <a:spcAft>
                <a:spcPts val="0"/>
              </a:spcAft>
              <a:buSzPts val="1200"/>
              <a:buFont typeface="Roboto Black"/>
              <a:buNone/>
              <a:defRPr sz="1600" b="0">
                <a:latin typeface="Roboto Black"/>
                <a:ea typeface="Roboto Black"/>
                <a:cs typeface="Roboto Black"/>
                <a:sym typeface="Roboto Black"/>
              </a:defRPr>
            </a:lvl7pPr>
            <a:lvl8pPr lvl="7" rtl="0">
              <a:spcBef>
                <a:spcPts val="0"/>
              </a:spcBef>
              <a:spcAft>
                <a:spcPts val="0"/>
              </a:spcAft>
              <a:buSzPts val="1200"/>
              <a:buFont typeface="Roboto Black"/>
              <a:buNone/>
              <a:defRPr sz="1600" b="0">
                <a:latin typeface="Roboto Black"/>
                <a:ea typeface="Roboto Black"/>
                <a:cs typeface="Roboto Black"/>
                <a:sym typeface="Roboto Black"/>
              </a:defRPr>
            </a:lvl8pPr>
            <a:lvl9pPr lvl="8"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Tree>
    <p:extLst>
      <p:ext uri="{BB962C8B-B14F-4D97-AF65-F5344CB8AC3E}">
        <p14:creationId xmlns:p14="http://schemas.microsoft.com/office/powerpoint/2010/main" val="3431003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 IMAGE">
  <p:cSld name="TITLE + TEXT + IMAGE">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6524933" y="2316667"/>
            <a:ext cx="47072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48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
        <p:nvSpPr>
          <p:cNvPr id="33" name="Google Shape;33;p4"/>
          <p:cNvSpPr txBox="1">
            <a:spLocks noGrp="1"/>
          </p:cNvSpPr>
          <p:nvPr>
            <p:ph type="subTitle" idx="1"/>
          </p:nvPr>
        </p:nvSpPr>
        <p:spPr>
          <a:xfrm>
            <a:off x="6524933" y="3661833"/>
            <a:ext cx="4610000" cy="18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9pPr>
          </a:lstStyle>
          <a:p>
            <a:r>
              <a:rPr lang="hu-HU"/>
              <a:t>Kattintson ide az alcím mintájának szerkesztéséhez</a:t>
            </a:r>
            <a:endParaRPr/>
          </a:p>
        </p:txBody>
      </p:sp>
    </p:spTree>
    <p:extLst>
      <p:ext uri="{BB962C8B-B14F-4D97-AF65-F5344CB8AC3E}">
        <p14:creationId xmlns:p14="http://schemas.microsoft.com/office/powerpoint/2010/main" val="146531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 + TEXT + IMAGE">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6524933" y="2316667"/>
            <a:ext cx="47072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48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
        <p:nvSpPr>
          <p:cNvPr id="33" name="Google Shape;33;p4"/>
          <p:cNvSpPr txBox="1">
            <a:spLocks noGrp="1"/>
          </p:cNvSpPr>
          <p:nvPr>
            <p:ph type="subTitle" idx="1"/>
          </p:nvPr>
        </p:nvSpPr>
        <p:spPr>
          <a:xfrm>
            <a:off x="6524933" y="3661833"/>
            <a:ext cx="4610000" cy="18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600">
                <a:latin typeface="Roboto Mono Thin"/>
                <a:ea typeface="Roboto Mono Thin"/>
                <a:cs typeface="Roboto Mono Thin"/>
                <a:sym typeface="Roboto Mono Thin"/>
              </a:defRPr>
            </a:lvl9pPr>
          </a:lstStyle>
          <a:p>
            <a:r>
              <a:rPr lang="hu-HU"/>
              <a:t>Kattintson ide az alcím mintájának szerkesztéséhez</a:t>
            </a:r>
            <a:endParaRPr/>
          </a:p>
        </p:txBody>
      </p:sp>
    </p:spTree>
    <p:extLst>
      <p:ext uri="{BB962C8B-B14F-4D97-AF65-F5344CB8AC3E}">
        <p14:creationId xmlns:p14="http://schemas.microsoft.com/office/powerpoint/2010/main" val="39093832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COLUMNS">
  <p:cSld name="THREE COLUMNS">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10932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6" name="Google Shape;36;p5"/>
          <p:cNvSpPr txBox="1">
            <a:spLocks noGrp="1"/>
          </p:cNvSpPr>
          <p:nvPr>
            <p:ph type="subTitle" idx="2"/>
          </p:nvPr>
        </p:nvSpPr>
        <p:spPr>
          <a:xfrm>
            <a:off x="85795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7" name="Google Shape;37;p5"/>
          <p:cNvSpPr txBox="1">
            <a:spLocks noGrp="1"/>
          </p:cNvSpPr>
          <p:nvPr>
            <p:ph type="subTitle" idx="3"/>
          </p:nvPr>
        </p:nvSpPr>
        <p:spPr>
          <a:xfrm>
            <a:off x="48452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8" name="Google Shape;38;p5"/>
          <p:cNvSpPr txBox="1">
            <a:spLocks noGrp="1"/>
          </p:cNvSpPr>
          <p:nvPr>
            <p:ph type="ctrTitle"/>
          </p:nvPr>
        </p:nvSpPr>
        <p:spPr>
          <a:xfrm>
            <a:off x="9688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39" name="Google Shape;39;p5"/>
          <p:cNvSpPr txBox="1">
            <a:spLocks noGrp="1"/>
          </p:cNvSpPr>
          <p:nvPr>
            <p:ph type="ctrTitle" idx="4"/>
          </p:nvPr>
        </p:nvSpPr>
        <p:spPr>
          <a:xfrm>
            <a:off x="84551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40" name="Google Shape;40;p5"/>
          <p:cNvSpPr txBox="1">
            <a:spLocks noGrp="1"/>
          </p:cNvSpPr>
          <p:nvPr>
            <p:ph type="ctrTitle" idx="5"/>
          </p:nvPr>
        </p:nvSpPr>
        <p:spPr>
          <a:xfrm>
            <a:off x="47208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41" name="Google Shape;41;p5"/>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344070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773584" y="1722200"/>
            <a:ext cx="6547600" cy="341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 name="Google Shape;44;p6"/>
          <p:cNvSpPr txBox="1">
            <a:spLocks noGrp="1"/>
          </p:cNvSpPr>
          <p:nvPr>
            <p:ph type="ctrTitle"/>
          </p:nvPr>
        </p:nvSpPr>
        <p:spPr>
          <a:xfrm>
            <a:off x="3693800" y="2077733"/>
            <a:ext cx="4707200" cy="258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600">
                <a:solidFill>
                  <a:srgbClr val="0E2A47"/>
                </a:solidFill>
              </a:defRPr>
            </a:lvl1pPr>
            <a:lvl2pPr lvl="1" algn="ctr" rtl="0">
              <a:spcBef>
                <a:spcPts val="0"/>
              </a:spcBef>
              <a:spcAft>
                <a:spcPts val="0"/>
              </a:spcAft>
              <a:buClr>
                <a:srgbClr val="0E2A47"/>
              </a:buClr>
              <a:buSzPts val="5200"/>
              <a:buNone/>
              <a:defRPr sz="6933">
                <a:solidFill>
                  <a:srgbClr val="0E2A47"/>
                </a:solidFill>
              </a:defRPr>
            </a:lvl2pPr>
            <a:lvl3pPr lvl="2" algn="ctr" rtl="0">
              <a:spcBef>
                <a:spcPts val="0"/>
              </a:spcBef>
              <a:spcAft>
                <a:spcPts val="0"/>
              </a:spcAft>
              <a:buClr>
                <a:srgbClr val="0E2A47"/>
              </a:buClr>
              <a:buSzPts val="5200"/>
              <a:buNone/>
              <a:defRPr sz="6933">
                <a:solidFill>
                  <a:srgbClr val="0E2A47"/>
                </a:solidFill>
              </a:defRPr>
            </a:lvl3pPr>
            <a:lvl4pPr lvl="3" algn="ctr" rtl="0">
              <a:spcBef>
                <a:spcPts val="0"/>
              </a:spcBef>
              <a:spcAft>
                <a:spcPts val="0"/>
              </a:spcAft>
              <a:buClr>
                <a:srgbClr val="0E2A47"/>
              </a:buClr>
              <a:buSzPts val="5200"/>
              <a:buNone/>
              <a:defRPr sz="6933">
                <a:solidFill>
                  <a:srgbClr val="0E2A47"/>
                </a:solidFill>
              </a:defRPr>
            </a:lvl4pPr>
            <a:lvl5pPr lvl="4" algn="ctr" rtl="0">
              <a:spcBef>
                <a:spcPts val="0"/>
              </a:spcBef>
              <a:spcAft>
                <a:spcPts val="0"/>
              </a:spcAft>
              <a:buClr>
                <a:srgbClr val="0E2A47"/>
              </a:buClr>
              <a:buSzPts val="5200"/>
              <a:buNone/>
              <a:defRPr sz="6933">
                <a:solidFill>
                  <a:srgbClr val="0E2A47"/>
                </a:solidFill>
              </a:defRPr>
            </a:lvl5pPr>
            <a:lvl6pPr lvl="5" algn="ctr" rtl="0">
              <a:spcBef>
                <a:spcPts val="0"/>
              </a:spcBef>
              <a:spcAft>
                <a:spcPts val="0"/>
              </a:spcAft>
              <a:buClr>
                <a:srgbClr val="0E2A47"/>
              </a:buClr>
              <a:buSzPts val="5200"/>
              <a:buNone/>
              <a:defRPr sz="6933">
                <a:solidFill>
                  <a:srgbClr val="0E2A47"/>
                </a:solidFill>
              </a:defRPr>
            </a:lvl6pPr>
            <a:lvl7pPr lvl="6" algn="ctr" rtl="0">
              <a:spcBef>
                <a:spcPts val="0"/>
              </a:spcBef>
              <a:spcAft>
                <a:spcPts val="0"/>
              </a:spcAft>
              <a:buClr>
                <a:srgbClr val="0E2A47"/>
              </a:buClr>
              <a:buSzPts val="5200"/>
              <a:buNone/>
              <a:defRPr sz="6933">
                <a:solidFill>
                  <a:srgbClr val="0E2A47"/>
                </a:solidFill>
              </a:defRPr>
            </a:lvl7pPr>
            <a:lvl8pPr lvl="7" algn="ctr" rtl="0">
              <a:spcBef>
                <a:spcPts val="0"/>
              </a:spcBef>
              <a:spcAft>
                <a:spcPts val="0"/>
              </a:spcAft>
              <a:buClr>
                <a:srgbClr val="0E2A47"/>
              </a:buClr>
              <a:buSzPts val="5200"/>
              <a:buNone/>
              <a:defRPr sz="6933">
                <a:solidFill>
                  <a:srgbClr val="0E2A47"/>
                </a:solidFill>
              </a:defRPr>
            </a:lvl8pPr>
            <a:lvl9pPr lvl="8" algn="ctr" rtl="0">
              <a:spcBef>
                <a:spcPts val="0"/>
              </a:spcBef>
              <a:spcAft>
                <a:spcPts val="0"/>
              </a:spcAft>
              <a:buClr>
                <a:srgbClr val="0E2A47"/>
              </a:buClr>
              <a:buSzPts val="5200"/>
              <a:buNone/>
              <a:defRPr sz="6933">
                <a:solidFill>
                  <a:srgbClr val="0E2A47"/>
                </a:solidFill>
              </a:defRPr>
            </a:lvl9pPr>
          </a:lstStyle>
          <a:p>
            <a:r>
              <a:rPr lang="hu-HU"/>
              <a:t>Mintacím szerkesztése</a:t>
            </a:r>
            <a:endParaRPr/>
          </a:p>
        </p:txBody>
      </p:sp>
      <p:sp>
        <p:nvSpPr>
          <p:cNvPr id="45" name="Google Shape;45;p6"/>
          <p:cNvSpPr txBox="1">
            <a:spLocks noGrp="1"/>
          </p:cNvSpPr>
          <p:nvPr>
            <p:ph type="subTitle" idx="1"/>
          </p:nvPr>
        </p:nvSpPr>
        <p:spPr>
          <a:xfrm>
            <a:off x="3742400" y="2343400"/>
            <a:ext cx="4610000" cy="18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600">
                <a:solidFill>
                  <a:srgbClr val="0E2A47"/>
                </a:solidFill>
              </a:defRPr>
            </a:lvl2pPr>
            <a:lvl3pPr lvl="2"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9pPr>
          </a:lstStyle>
          <a:p>
            <a:r>
              <a:rPr lang="hu-HU"/>
              <a:t>Kattintson ide az alcím mintájának szerkesztéséhez</a:t>
            </a:r>
            <a:endParaRPr/>
          </a:p>
        </p:txBody>
      </p:sp>
    </p:spTree>
    <p:extLst>
      <p:ext uri="{BB962C8B-B14F-4D97-AF65-F5344CB8AC3E}">
        <p14:creationId xmlns:p14="http://schemas.microsoft.com/office/powerpoint/2010/main" val="2594752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077241" y="27520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48" name="Google Shape;48;p7"/>
          <p:cNvSpPr txBox="1">
            <a:spLocks noGrp="1"/>
          </p:cNvSpPr>
          <p:nvPr>
            <p:ph type="ctrTitle" idx="2"/>
          </p:nvPr>
        </p:nvSpPr>
        <p:spPr>
          <a:xfrm>
            <a:off x="2077241" y="462226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49" name="Google Shape;49;p7"/>
          <p:cNvSpPr txBox="1">
            <a:spLocks noGrp="1"/>
          </p:cNvSpPr>
          <p:nvPr>
            <p:ph type="ctrTitle" idx="3"/>
          </p:nvPr>
        </p:nvSpPr>
        <p:spPr>
          <a:xfrm>
            <a:off x="2077241" y="368714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0" name="Google Shape;50;p7"/>
          <p:cNvSpPr txBox="1">
            <a:spLocks noGrp="1"/>
          </p:cNvSpPr>
          <p:nvPr>
            <p:ph type="ctrTitle" idx="4"/>
          </p:nvPr>
        </p:nvSpPr>
        <p:spPr>
          <a:xfrm>
            <a:off x="1331100" y="859400"/>
            <a:ext cx="104452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4000" b="0">
                <a:latin typeface="Roboto Black"/>
                <a:ea typeface="Roboto Black"/>
                <a:cs typeface="Roboto Black"/>
                <a:sym typeface="Roboto Black"/>
              </a:defRPr>
            </a:lvl1pPr>
            <a:lvl2pPr lvl="1" rtl="0">
              <a:spcBef>
                <a:spcPts val="0"/>
              </a:spcBef>
              <a:spcAft>
                <a:spcPts val="0"/>
              </a:spcAft>
              <a:buClr>
                <a:schemeClr val="accent1"/>
              </a:buClr>
              <a:buSzPts val="5200"/>
              <a:buNone/>
              <a:defRPr sz="6933">
                <a:solidFill>
                  <a:schemeClr val="accent1"/>
                </a:solidFill>
              </a:defRPr>
            </a:lvl2pPr>
            <a:lvl3pPr lvl="2" rtl="0">
              <a:spcBef>
                <a:spcPts val="0"/>
              </a:spcBef>
              <a:spcAft>
                <a:spcPts val="0"/>
              </a:spcAft>
              <a:buClr>
                <a:schemeClr val="accent1"/>
              </a:buClr>
              <a:buSzPts val="5200"/>
              <a:buNone/>
              <a:defRPr sz="6933">
                <a:solidFill>
                  <a:schemeClr val="accent1"/>
                </a:solidFill>
              </a:defRPr>
            </a:lvl3pPr>
            <a:lvl4pPr lvl="3" rtl="0">
              <a:spcBef>
                <a:spcPts val="0"/>
              </a:spcBef>
              <a:spcAft>
                <a:spcPts val="0"/>
              </a:spcAft>
              <a:buClr>
                <a:schemeClr val="accent1"/>
              </a:buClr>
              <a:buSzPts val="5200"/>
              <a:buNone/>
              <a:defRPr sz="6933">
                <a:solidFill>
                  <a:schemeClr val="accent1"/>
                </a:solidFill>
              </a:defRPr>
            </a:lvl4pPr>
            <a:lvl5pPr lvl="4" rtl="0">
              <a:spcBef>
                <a:spcPts val="0"/>
              </a:spcBef>
              <a:spcAft>
                <a:spcPts val="0"/>
              </a:spcAft>
              <a:buClr>
                <a:schemeClr val="accent1"/>
              </a:buClr>
              <a:buSzPts val="5200"/>
              <a:buNone/>
              <a:defRPr sz="6933">
                <a:solidFill>
                  <a:schemeClr val="accent1"/>
                </a:solidFill>
              </a:defRPr>
            </a:lvl5pPr>
            <a:lvl6pPr lvl="5" rtl="0">
              <a:spcBef>
                <a:spcPts val="0"/>
              </a:spcBef>
              <a:spcAft>
                <a:spcPts val="0"/>
              </a:spcAft>
              <a:buClr>
                <a:schemeClr val="accent1"/>
              </a:buClr>
              <a:buSzPts val="5200"/>
              <a:buNone/>
              <a:defRPr sz="6933">
                <a:solidFill>
                  <a:schemeClr val="accent1"/>
                </a:solidFill>
              </a:defRPr>
            </a:lvl6pPr>
            <a:lvl7pPr lvl="6" rtl="0">
              <a:spcBef>
                <a:spcPts val="0"/>
              </a:spcBef>
              <a:spcAft>
                <a:spcPts val="0"/>
              </a:spcAft>
              <a:buClr>
                <a:schemeClr val="accent1"/>
              </a:buClr>
              <a:buSzPts val="5200"/>
              <a:buNone/>
              <a:defRPr sz="6933">
                <a:solidFill>
                  <a:schemeClr val="accent1"/>
                </a:solidFill>
              </a:defRPr>
            </a:lvl7pPr>
            <a:lvl8pPr lvl="7" rtl="0">
              <a:spcBef>
                <a:spcPts val="0"/>
              </a:spcBef>
              <a:spcAft>
                <a:spcPts val="0"/>
              </a:spcAft>
              <a:buClr>
                <a:schemeClr val="accent1"/>
              </a:buClr>
              <a:buSzPts val="5200"/>
              <a:buNone/>
              <a:defRPr sz="6933">
                <a:solidFill>
                  <a:schemeClr val="accent1"/>
                </a:solidFill>
              </a:defRPr>
            </a:lvl8pPr>
            <a:lvl9pPr lvl="8" rtl="0">
              <a:spcBef>
                <a:spcPts val="0"/>
              </a:spcBef>
              <a:spcAft>
                <a:spcPts val="0"/>
              </a:spcAft>
              <a:buClr>
                <a:schemeClr val="accent1"/>
              </a:buClr>
              <a:buSzPts val="5200"/>
              <a:buNone/>
              <a:defRPr sz="6933">
                <a:solidFill>
                  <a:schemeClr val="accent1"/>
                </a:solidFill>
              </a:defRPr>
            </a:lvl9pPr>
          </a:lstStyle>
          <a:p>
            <a:r>
              <a:rPr lang="hu-HU"/>
              <a:t>Mintacím szerkesztése</a:t>
            </a:r>
            <a:endParaRPr/>
          </a:p>
        </p:txBody>
      </p:sp>
    </p:spTree>
    <p:extLst>
      <p:ext uri="{BB962C8B-B14F-4D97-AF65-F5344CB8AC3E}">
        <p14:creationId xmlns:p14="http://schemas.microsoft.com/office/powerpoint/2010/main" val="804782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7191841" y="276251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3" name="Google Shape;53;p8"/>
          <p:cNvSpPr txBox="1">
            <a:spLocks noGrp="1"/>
          </p:cNvSpPr>
          <p:nvPr>
            <p:ph type="ctrTitle" idx="2"/>
          </p:nvPr>
        </p:nvSpPr>
        <p:spPr>
          <a:xfrm>
            <a:off x="7191841" y="463276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4" name="Google Shape;54;p8"/>
          <p:cNvSpPr txBox="1">
            <a:spLocks noGrp="1"/>
          </p:cNvSpPr>
          <p:nvPr>
            <p:ph type="ctrTitle" idx="3"/>
          </p:nvPr>
        </p:nvSpPr>
        <p:spPr>
          <a:xfrm>
            <a:off x="7191841" y="3697641"/>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5" name="Google Shape;55;p8"/>
          <p:cNvSpPr txBox="1">
            <a:spLocks noGrp="1"/>
          </p:cNvSpPr>
          <p:nvPr>
            <p:ph type="ctrTitle" idx="4"/>
          </p:nvPr>
        </p:nvSpPr>
        <p:spPr>
          <a:xfrm>
            <a:off x="341600" y="850569"/>
            <a:ext cx="10445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4000" b="0">
                <a:latin typeface="Roboto Black"/>
                <a:ea typeface="Roboto Black"/>
                <a:cs typeface="Roboto Black"/>
                <a:sym typeface="Roboto Black"/>
              </a:defRPr>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40859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 INFOGRAPHY">
  <p:cSld name="THREE COLUMNS + INFOGRAPHY">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5166600" y="4833433"/>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58" name="Google Shape;58;p9"/>
          <p:cNvSpPr txBox="1">
            <a:spLocks noGrp="1"/>
          </p:cNvSpPr>
          <p:nvPr>
            <p:ph type="subTitle" idx="2"/>
          </p:nvPr>
        </p:nvSpPr>
        <p:spPr>
          <a:xfrm>
            <a:off x="7751333" y="48530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59" name="Google Shape;59;p9"/>
          <p:cNvSpPr txBox="1">
            <a:spLocks noGrp="1"/>
          </p:cNvSpPr>
          <p:nvPr>
            <p:ph type="subTitle" idx="3"/>
          </p:nvPr>
        </p:nvSpPr>
        <p:spPr>
          <a:xfrm>
            <a:off x="2581849" y="4826300"/>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60" name="Google Shape;60;p9"/>
          <p:cNvSpPr txBox="1">
            <a:spLocks noGrp="1"/>
          </p:cNvSpPr>
          <p:nvPr>
            <p:ph type="ctrTitle"/>
          </p:nvPr>
        </p:nvSpPr>
        <p:spPr>
          <a:xfrm>
            <a:off x="4711992" y="46711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1" name="Google Shape;61;p9"/>
          <p:cNvSpPr txBox="1">
            <a:spLocks noGrp="1"/>
          </p:cNvSpPr>
          <p:nvPr>
            <p:ph type="ctrTitle" idx="4"/>
          </p:nvPr>
        </p:nvSpPr>
        <p:spPr>
          <a:xfrm>
            <a:off x="7296741" y="4697933"/>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2" name="Google Shape;62;p9"/>
          <p:cNvSpPr txBox="1">
            <a:spLocks noGrp="1"/>
          </p:cNvSpPr>
          <p:nvPr>
            <p:ph type="ctrTitle" idx="5"/>
          </p:nvPr>
        </p:nvSpPr>
        <p:spPr>
          <a:xfrm>
            <a:off x="2127259" y="46711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3" name="Google Shape;63;p9"/>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1013247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IMAGE">
  <p:cSld name="TITLE + IMAGE">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1202709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COLUMNS 2 ">
  <p:cSld name="THREE COLUMNS 2 ">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5166592" y="4697900"/>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68" name="Google Shape;68;p11"/>
          <p:cNvSpPr txBox="1">
            <a:spLocks noGrp="1"/>
          </p:cNvSpPr>
          <p:nvPr>
            <p:ph type="subTitle" idx="2"/>
          </p:nvPr>
        </p:nvSpPr>
        <p:spPr>
          <a:xfrm>
            <a:off x="8056141" y="42561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69" name="Google Shape;69;p11"/>
          <p:cNvSpPr txBox="1">
            <a:spLocks noGrp="1"/>
          </p:cNvSpPr>
          <p:nvPr>
            <p:ph type="subTitle" idx="3"/>
          </p:nvPr>
        </p:nvSpPr>
        <p:spPr>
          <a:xfrm>
            <a:off x="2277059" y="51880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1200">
                <a:solidFill>
                  <a:schemeClr val="lt2"/>
                </a:solidFill>
              </a:defRPr>
            </a:lvl1pPr>
            <a:lvl2pPr lvl="1" algn="ctr" rtl="0">
              <a:lnSpc>
                <a:spcPct val="100000"/>
              </a:lnSpc>
              <a:spcBef>
                <a:spcPts val="0"/>
              </a:spcBef>
              <a:spcAft>
                <a:spcPts val="0"/>
              </a:spcAft>
              <a:buClr>
                <a:schemeClr val="lt2"/>
              </a:buClr>
              <a:buSzPts val="900"/>
              <a:buNone/>
              <a:defRPr sz="1200">
                <a:solidFill>
                  <a:schemeClr val="lt2"/>
                </a:solidFill>
              </a:defRPr>
            </a:lvl2pPr>
            <a:lvl3pPr lvl="2" algn="ctr" rtl="0">
              <a:lnSpc>
                <a:spcPct val="100000"/>
              </a:lnSpc>
              <a:spcBef>
                <a:spcPts val="0"/>
              </a:spcBef>
              <a:spcAft>
                <a:spcPts val="0"/>
              </a:spcAft>
              <a:buClr>
                <a:schemeClr val="lt2"/>
              </a:buClr>
              <a:buSzPts val="900"/>
              <a:buNone/>
              <a:defRPr sz="1200">
                <a:solidFill>
                  <a:schemeClr val="lt2"/>
                </a:solidFill>
              </a:defRPr>
            </a:lvl3pPr>
            <a:lvl4pPr lvl="3" algn="ctr" rtl="0">
              <a:lnSpc>
                <a:spcPct val="100000"/>
              </a:lnSpc>
              <a:spcBef>
                <a:spcPts val="0"/>
              </a:spcBef>
              <a:spcAft>
                <a:spcPts val="0"/>
              </a:spcAft>
              <a:buClr>
                <a:schemeClr val="lt2"/>
              </a:buClr>
              <a:buSzPts val="900"/>
              <a:buNone/>
              <a:defRPr sz="1200">
                <a:solidFill>
                  <a:schemeClr val="lt2"/>
                </a:solidFill>
              </a:defRPr>
            </a:lvl4pPr>
            <a:lvl5pPr lvl="4" algn="ctr" rtl="0">
              <a:lnSpc>
                <a:spcPct val="100000"/>
              </a:lnSpc>
              <a:spcBef>
                <a:spcPts val="0"/>
              </a:spcBef>
              <a:spcAft>
                <a:spcPts val="0"/>
              </a:spcAft>
              <a:buClr>
                <a:schemeClr val="lt2"/>
              </a:buClr>
              <a:buSzPts val="900"/>
              <a:buNone/>
              <a:defRPr sz="1200">
                <a:solidFill>
                  <a:schemeClr val="lt2"/>
                </a:solidFill>
              </a:defRPr>
            </a:lvl5pPr>
            <a:lvl6pPr lvl="5" algn="ctr" rtl="0">
              <a:lnSpc>
                <a:spcPct val="100000"/>
              </a:lnSpc>
              <a:spcBef>
                <a:spcPts val="0"/>
              </a:spcBef>
              <a:spcAft>
                <a:spcPts val="0"/>
              </a:spcAft>
              <a:buClr>
                <a:schemeClr val="lt2"/>
              </a:buClr>
              <a:buSzPts val="900"/>
              <a:buNone/>
              <a:defRPr sz="1200">
                <a:solidFill>
                  <a:schemeClr val="lt2"/>
                </a:solidFill>
              </a:defRPr>
            </a:lvl6pPr>
            <a:lvl7pPr lvl="6" algn="ctr" rtl="0">
              <a:lnSpc>
                <a:spcPct val="100000"/>
              </a:lnSpc>
              <a:spcBef>
                <a:spcPts val="0"/>
              </a:spcBef>
              <a:spcAft>
                <a:spcPts val="0"/>
              </a:spcAft>
              <a:buClr>
                <a:schemeClr val="lt2"/>
              </a:buClr>
              <a:buSzPts val="900"/>
              <a:buNone/>
              <a:defRPr sz="1200">
                <a:solidFill>
                  <a:schemeClr val="lt2"/>
                </a:solidFill>
              </a:defRPr>
            </a:lvl7pPr>
            <a:lvl8pPr lvl="7" algn="ctr" rtl="0">
              <a:lnSpc>
                <a:spcPct val="100000"/>
              </a:lnSpc>
              <a:spcBef>
                <a:spcPts val="0"/>
              </a:spcBef>
              <a:spcAft>
                <a:spcPts val="0"/>
              </a:spcAft>
              <a:buClr>
                <a:schemeClr val="lt2"/>
              </a:buClr>
              <a:buSzPts val="900"/>
              <a:buNone/>
              <a:defRPr sz="1200">
                <a:solidFill>
                  <a:schemeClr val="lt2"/>
                </a:solidFill>
              </a:defRPr>
            </a:lvl8pPr>
            <a:lvl9pPr lvl="8" algn="ctr" rtl="0">
              <a:lnSpc>
                <a:spcPct val="100000"/>
              </a:lnSpc>
              <a:spcBef>
                <a:spcPts val="0"/>
              </a:spcBef>
              <a:spcAft>
                <a:spcPts val="0"/>
              </a:spcAft>
              <a:buClr>
                <a:schemeClr val="lt2"/>
              </a:buClr>
              <a:buSzPts val="900"/>
              <a:buNone/>
              <a:defRPr sz="1200">
                <a:solidFill>
                  <a:schemeClr val="lt2"/>
                </a:solidFill>
              </a:defRPr>
            </a:lvl9pPr>
          </a:lstStyle>
          <a:p>
            <a:r>
              <a:rPr lang="hu-HU"/>
              <a:t>Kattintson ide az alcím mintájának szerkesztéséhez</a:t>
            </a:r>
            <a:endParaRPr/>
          </a:p>
        </p:txBody>
      </p:sp>
      <p:sp>
        <p:nvSpPr>
          <p:cNvPr id="70" name="Google Shape;70;p11"/>
          <p:cNvSpPr txBox="1">
            <a:spLocks noGrp="1"/>
          </p:cNvSpPr>
          <p:nvPr>
            <p:ph type="ctrTitle"/>
          </p:nvPr>
        </p:nvSpPr>
        <p:spPr>
          <a:xfrm>
            <a:off x="4711992" y="45629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1" name="Google Shape;71;p11"/>
          <p:cNvSpPr txBox="1">
            <a:spLocks noGrp="1"/>
          </p:cNvSpPr>
          <p:nvPr>
            <p:ph type="ctrTitle" idx="4"/>
          </p:nvPr>
        </p:nvSpPr>
        <p:spPr>
          <a:xfrm>
            <a:off x="7601541" y="4128633"/>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2" name="Google Shape;72;p11"/>
          <p:cNvSpPr txBox="1">
            <a:spLocks noGrp="1"/>
          </p:cNvSpPr>
          <p:nvPr>
            <p:ph type="ctrTitle" idx="5"/>
          </p:nvPr>
        </p:nvSpPr>
        <p:spPr>
          <a:xfrm>
            <a:off x="1822459" y="50528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1200" b="0">
                <a:solidFill>
                  <a:schemeClr val="lt2"/>
                </a:solidFill>
                <a:latin typeface="Roboto Black"/>
                <a:ea typeface="Roboto Black"/>
                <a:cs typeface="Roboto Black"/>
                <a:sym typeface="Roboto Black"/>
              </a:defRPr>
            </a:lvl9pPr>
          </a:lstStyle>
          <a:p>
            <a:r>
              <a:rPr lang="hu-HU"/>
              <a:t>Mintacím szerkesztése</a:t>
            </a:r>
            <a:endParaRPr/>
          </a:p>
        </p:txBody>
      </p:sp>
      <p:sp>
        <p:nvSpPr>
          <p:cNvPr id="73" name="Google Shape;73;p11"/>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262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GRAPHIC">
  <p:cSld name="TITLE + GRAPHIC">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7763341" y="33594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6" name="Google Shape;76;p12"/>
          <p:cNvSpPr txBox="1">
            <a:spLocks noGrp="1"/>
          </p:cNvSpPr>
          <p:nvPr>
            <p:ph type="ctrTitle" idx="2"/>
          </p:nvPr>
        </p:nvSpPr>
        <p:spPr>
          <a:xfrm>
            <a:off x="7763341" y="5257884"/>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7" name="Google Shape;77;p12"/>
          <p:cNvSpPr txBox="1">
            <a:spLocks noGrp="1"/>
          </p:cNvSpPr>
          <p:nvPr>
            <p:ph type="ctrTitle" idx="3"/>
          </p:nvPr>
        </p:nvSpPr>
        <p:spPr>
          <a:xfrm>
            <a:off x="7763341" y="430865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467" b="0">
                <a:latin typeface="Roboto Black"/>
                <a:ea typeface="Roboto Black"/>
                <a:cs typeface="Roboto Black"/>
                <a:sym typeface="Roboto Black"/>
              </a:defRPr>
            </a:lvl1pPr>
            <a:lvl2pPr lvl="1" rtl="0">
              <a:spcBef>
                <a:spcPts val="0"/>
              </a:spcBef>
              <a:spcAft>
                <a:spcPts val="0"/>
              </a:spcAft>
              <a:buSzPts val="1100"/>
              <a:buFont typeface="Roboto Black"/>
              <a:buNone/>
              <a:defRPr sz="1467" b="0">
                <a:latin typeface="Roboto Black"/>
                <a:ea typeface="Roboto Black"/>
                <a:cs typeface="Roboto Black"/>
                <a:sym typeface="Roboto Black"/>
              </a:defRPr>
            </a:lvl2pPr>
            <a:lvl3pPr lvl="2" rtl="0">
              <a:spcBef>
                <a:spcPts val="0"/>
              </a:spcBef>
              <a:spcAft>
                <a:spcPts val="0"/>
              </a:spcAft>
              <a:buSzPts val="1100"/>
              <a:buFont typeface="Roboto Black"/>
              <a:buNone/>
              <a:defRPr sz="1467" b="0">
                <a:latin typeface="Roboto Black"/>
                <a:ea typeface="Roboto Black"/>
                <a:cs typeface="Roboto Black"/>
                <a:sym typeface="Roboto Black"/>
              </a:defRPr>
            </a:lvl3pPr>
            <a:lvl4pPr lvl="3" rtl="0">
              <a:spcBef>
                <a:spcPts val="0"/>
              </a:spcBef>
              <a:spcAft>
                <a:spcPts val="0"/>
              </a:spcAft>
              <a:buSzPts val="1100"/>
              <a:buFont typeface="Roboto Black"/>
              <a:buNone/>
              <a:defRPr sz="1467" b="0">
                <a:latin typeface="Roboto Black"/>
                <a:ea typeface="Roboto Black"/>
                <a:cs typeface="Roboto Black"/>
                <a:sym typeface="Roboto Black"/>
              </a:defRPr>
            </a:lvl4pPr>
            <a:lvl5pPr lvl="4" rtl="0">
              <a:spcBef>
                <a:spcPts val="0"/>
              </a:spcBef>
              <a:spcAft>
                <a:spcPts val="0"/>
              </a:spcAft>
              <a:buSzPts val="1100"/>
              <a:buFont typeface="Roboto Black"/>
              <a:buNone/>
              <a:defRPr sz="1467" b="0">
                <a:latin typeface="Roboto Black"/>
                <a:ea typeface="Roboto Black"/>
                <a:cs typeface="Roboto Black"/>
                <a:sym typeface="Roboto Black"/>
              </a:defRPr>
            </a:lvl5pPr>
            <a:lvl6pPr lvl="5" rtl="0">
              <a:spcBef>
                <a:spcPts val="0"/>
              </a:spcBef>
              <a:spcAft>
                <a:spcPts val="0"/>
              </a:spcAft>
              <a:buSzPts val="1100"/>
              <a:buFont typeface="Roboto Black"/>
              <a:buNone/>
              <a:defRPr sz="1467" b="0">
                <a:latin typeface="Roboto Black"/>
                <a:ea typeface="Roboto Black"/>
                <a:cs typeface="Roboto Black"/>
                <a:sym typeface="Roboto Black"/>
              </a:defRPr>
            </a:lvl6pPr>
            <a:lvl7pPr lvl="6" rtl="0">
              <a:spcBef>
                <a:spcPts val="0"/>
              </a:spcBef>
              <a:spcAft>
                <a:spcPts val="0"/>
              </a:spcAft>
              <a:buSzPts val="1100"/>
              <a:buFont typeface="Roboto Black"/>
              <a:buNone/>
              <a:defRPr sz="1467" b="0">
                <a:latin typeface="Roboto Black"/>
                <a:ea typeface="Roboto Black"/>
                <a:cs typeface="Roboto Black"/>
                <a:sym typeface="Roboto Black"/>
              </a:defRPr>
            </a:lvl7pPr>
            <a:lvl8pPr lvl="7" rtl="0">
              <a:spcBef>
                <a:spcPts val="0"/>
              </a:spcBef>
              <a:spcAft>
                <a:spcPts val="0"/>
              </a:spcAft>
              <a:buSzPts val="1100"/>
              <a:buFont typeface="Roboto Black"/>
              <a:buNone/>
              <a:defRPr sz="1467" b="0">
                <a:latin typeface="Roboto Black"/>
                <a:ea typeface="Roboto Black"/>
                <a:cs typeface="Roboto Black"/>
                <a:sym typeface="Roboto Black"/>
              </a:defRPr>
            </a:lvl8pPr>
            <a:lvl9pPr lvl="8" rtl="0">
              <a:spcBef>
                <a:spcPts val="0"/>
              </a:spcBef>
              <a:spcAft>
                <a:spcPts val="0"/>
              </a:spcAft>
              <a:buSzPts val="1100"/>
              <a:buFont typeface="Roboto Black"/>
              <a:buNone/>
              <a:defRPr sz="1467" b="0">
                <a:latin typeface="Roboto Black"/>
                <a:ea typeface="Roboto Black"/>
                <a:cs typeface="Roboto Black"/>
                <a:sym typeface="Roboto Black"/>
              </a:defRPr>
            </a:lvl9pPr>
          </a:lstStyle>
          <a:p>
            <a:r>
              <a:rPr lang="hu-HU"/>
              <a:t>Mintacím szerkesztése</a:t>
            </a:r>
            <a:endParaRPr/>
          </a:p>
        </p:txBody>
      </p:sp>
      <p:sp>
        <p:nvSpPr>
          <p:cNvPr id="78" name="Google Shape;78;p12"/>
          <p:cNvSpPr txBox="1">
            <a:spLocks noGrp="1"/>
          </p:cNvSpPr>
          <p:nvPr>
            <p:ph type="title" idx="4" hasCustomPrompt="1"/>
          </p:nvPr>
        </p:nvSpPr>
        <p:spPr>
          <a:xfrm>
            <a:off x="7763341" y="26291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7763341" y="36165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7763341" y="45896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32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1351973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IMAGE 2">
  <p:cSld name="TITLE + IMAGE 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4003480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4908433" y="724600"/>
            <a:ext cx="7738000" cy="540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1EFFC1"/>
              </a:solidFill>
            </a:endParaRPr>
          </a:p>
        </p:txBody>
      </p:sp>
      <p:sp>
        <p:nvSpPr>
          <p:cNvPr id="86" name="Google Shape;86;p14"/>
          <p:cNvSpPr txBox="1">
            <a:spLocks noGrp="1"/>
          </p:cNvSpPr>
          <p:nvPr>
            <p:ph type="ctrTitle"/>
          </p:nvPr>
        </p:nvSpPr>
        <p:spPr>
          <a:xfrm>
            <a:off x="5315433" y="1905633"/>
            <a:ext cx="47708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4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6933">
                <a:solidFill>
                  <a:srgbClr val="0E2A47"/>
                </a:solidFill>
              </a:defRPr>
            </a:lvl2pPr>
            <a:lvl3pPr lvl="2" algn="ctr" rtl="0">
              <a:spcBef>
                <a:spcPts val="0"/>
              </a:spcBef>
              <a:spcAft>
                <a:spcPts val="0"/>
              </a:spcAft>
              <a:buClr>
                <a:srgbClr val="0E2A47"/>
              </a:buClr>
              <a:buSzPts val="5200"/>
              <a:buNone/>
              <a:defRPr sz="6933">
                <a:solidFill>
                  <a:srgbClr val="0E2A47"/>
                </a:solidFill>
              </a:defRPr>
            </a:lvl3pPr>
            <a:lvl4pPr lvl="3" algn="ctr" rtl="0">
              <a:spcBef>
                <a:spcPts val="0"/>
              </a:spcBef>
              <a:spcAft>
                <a:spcPts val="0"/>
              </a:spcAft>
              <a:buClr>
                <a:srgbClr val="0E2A47"/>
              </a:buClr>
              <a:buSzPts val="5200"/>
              <a:buNone/>
              <a:defRPr sz="6933">
                <a:solidFill>
                  <a:srgbClr val="0E2A47"/>
                </a:solidFill>
              </a:defRPr>
            </a:lvl4pPr>
            <a:lvl5pPr lvl="4" algn="ctr" rtl="0">
              <a:spcBef>
                <a:spcPts val="0"/>
              </a:spcBef>
              <a:spcAft>
                <a:spcPts val="0"/>
              </a:spcAft>
              <a:buClr>
                <a:srgbClr val="0E2A47"/>
              </a:buClr>
              <a:buSzPts val="5200"/>
              <a:buNone/>
              <a:defRPr sz="6933">
                <a:solidFill>
                  <a:srgbClr val="0E2A47"/>
                </a:solidFill>
              </a:defRPr>
            </a:lvl5pPr>
            <a:lvl6pPr lvl="5" algn="ctr" rtl="0">
              <a:spcBef>
                <a:spcPts val="0"/>
              </a:spcBef>
              <a:spcAft>
                <a:spcPts val="0"/>
              </a:spcAft>
              <a:buClr>
                <a:srgbClr val="0E2A47"/>
              </a:buClr>
              <a:buSzPts val="5200"/>
              <a:buNone/>
              <a:defRPr sz="6933">
                <a:solidFill>
                  <a:srgbClr val="0E2A47"/>
                </a:solidFill>
              </a:defRPr>
            </a:lvl6pPr>
            <a:lvl7pPr lvl="6" algn="ctr" rtl="0">
              <a:spcBef>
                <a:spcPts val="0"/>
              </a:spcBef>
              <a:spcAft>
                <a:spcPts val="0"/>
              </a:spcAft>
              <a:buClr>
                <a:srgbClr val="0E2A47"/>
              </a:buClr>
              <a:buSzPts val="5200"/>
              <a:buNone/>
              <a:defRPr sz="6933">
                <a:solidFill>
                  <a:srgbClr val="0E2A47"/>
                </a:solidFill>
              </a:defRPr>
            </a:lvl7pPr>
            <a:lvl8pPr lvl="7" algn="ctr" rtl="0">
              <a:spcBef>
                <a:spcPts val="0"/>
              </a:spcBef>
              <a:spcAft>
                <a:spcPts val="0"/>
              </a:spcAft>
              <a:buClr>
                <a:srgbClr val="0E2A47"/>
              </a:buClr>
              <a:buSzPts val="5200"/>
              <a:buNone/>
              <a:defRPr sz="6933">
                <a:solidFill>
                  <a:srgbClr val="0E2A47"/>
                </a:solidFill>
              </a:defRPr>
            </a:lvl8pPr>
            <a:lvl9pPr lvl="8" algn="ctr" rtl="0">
              <a:spcBef>
                <a:spcPts val="0"/>
              </a:spcBef>
              <a:spcAft>
                <a:spcPts val="0"/>
              </a:spcAft>
              <a:buClr>
                <a:srgbClr val="0E2A47"/>
              </a:buClr>
              <a:buSzPts val="5200"/>
              <a:buNone/>
              <a:defRPr sz="6933">
                <a:solidFill>
                  <a:srgbClr val="0E2A47"/>
                </a:solidFill>
              </a:defRPr>
            </a:lvl9pPr>
          </a:lstStyle>
          <a:p>
            <a:r>
              <a:rPr lang="hu-HU"/>
              <a:t>Mintacím szerkesztése</a:t>
            </a:r>
            <a:endParaRPr/>
          </a:p>
        </p:txBody>
      </p:sp>
      <p:sp>
        <p:nvSpPr>
          <p:cNvPr id="87" name="Google Shape;87;p14"/>
          <p:cNvSpPr txBox="1">
            <a:spLocks noGrp="1"/>
          </p:cNvSpPr>
          <p:nvPr>
            <p:ph type="subTitle" idx="1"/>
          </p:nvPr>
        </p:nvSpPr>
        <p:spPr>
          <a:xfrm>
            <a:off x="5315433" y="3228933"/>
            <a:ext cx="5961200" cy="25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333">
                <a:solidFill>
                  <a:srgbClr val="0E2A47"/>
                </a:solidFill>
              </a:defRPr>
            </a:lvl1pPr>
            <a:lvl2pPr lvl="1"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1200">
                <a:solidFill>
                  <a:srgbClr val="0E2A47"/>
                </a:solidFill>
                <a:latin typeface="Roboto Thin"/>
                <a:ea typeface="Roboto Thin"/>
                <a:cs typeface="Roboto Thin"/>
                <a:sym typeface="Roboto Thin"/>
              </a:defRPr>
            </a:lvl9pPr>
          </a:lstStyle>
          <a:p>
            <a:r>
              <a:rPr lang="hu-HU"/>
              <a:t>Kattintson ide az alcím mintájának szerkesztéséhez</a:t>
            </a:r>
            <a:endParaRPr/>
          </a:p>
        </p:txBody>
      </p:sp>
    </p:spTree>
    <p:extLst>
      <p:ext uri="{BB962C8B-B14F-4D97-AF65-F5344CB8AC3E}">
        <p14:creationId xmlns:p14="http://schemas.microsoft.com/office/powerpoint/2010/main" val="4029087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HREE COLUMNS">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10932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6" name="Google Shape;36;p5"/>
          <p:cNvSpPr txBox="1">
            <a:spLocks noGrp="1"/>
          </p:cNvSpPr>
          <p:nvPr>
            <p:ph type="subTitle" idx="2"/>
          </p:nvPr>
        </p:nvSpPr>
        <p:spPr>
          <a:xfrm>
            <a:off x="85795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7" name="Google Shape;37;p5"/>
          <p:cNvSpPr txBox="1">
            <a:spLocks noGrp="1"/>
          </p:cNvSpPr>
          <p:nvPr>
            <p:ph type="subTitle" idx="3"/>
          </p:nvPr>
        </p:nvSpPr>
        <p:spPr>
          <a:xfrm>
            <a:off x="4845241" y="4453500"/>
            <a:ext cx="25192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hu-HU"/>
              <a:t>Kattintson ide az alcím mintájának szerkesztéséhez</a:t>
            </a:r>
            <a:endParaRPr/>
          </a:p>
        </p:txBody>
      </p:sp>
      <p:sp>
        <p:nvSpPr>
          <p:cNvPr id="38" name="Google Shape;38;p5"/>
          <p:cNvSpPr txBox="1">
            <a:spLocks noGrp="1"/>
          </p:cNvSpPr>
          <p:nvPr>
            <p:ph type="ctrTitle"/>
          </p:nvPr>
        </p:nvSpPr>
        <p:spPr>
          <a:xfrm>
            <a:off x="9688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39" name="Google Shape;39;p5"/>
          <p:cNvSpPr txBox="1">
            <a:spLocks noGrp="1"/>
          </p:cNvSpPr>
          <p:nvPr>
            <p:ph type="ctrTitle" idx="4"/>
          </p:nvPr>
        </p:nvSpPr>
        <p:spPr>
          <a:xfrm>
            <a:off x="84551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40" name="Google Shape;40;p5"/>
          <p:cNvSpPr txBox="1">
            <a:spLocks noGrp="1"/>
          </p:cNvSpPr>
          <p:nvPr>
            <p:ph type="ctrTitle" idx="5"/>
          </p:nvPr>
        </p:nvSpPr>
        <p:spPr>
          <a:xfrm>
            <a:off x="4720841" y="43660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600" b="0">
                <a:latin typeface="Roboto Black"/>
                <a:ea typeface="Roboto Black"/>
                <a:cs typeface="Roboto Black"/>
                <a:sym typeface="Roboto Black"/>
              </a:defRPr>
            </a:lvl1pPr>
            <a:lvl2pPr lvl="1" algn="ctr" rtl="0">
              <a:spcBef>
                <a:spcPts val="0"/>
              </a:spcBef>
              <a:spcAft>
                <a:spcPts val="0"/>
              </a:spcAft>
              <a:buSzPts val="1200"/>
              <a:buFont typeface="Roboto Black"/>
              <a:buNone/>
              <a:defRPr sz="1600" b="0">
                <a:latin typeface="Roboto Black"/>
                <a:ea typeface="Roboto Black"/>
                <a:cs typeface="Roboto Black"/>
                <a:sym typeface="Roboto Black"/>
              </a:defRPr>
            </a:lvl2pPr>
            <a:lvl3pPr lvl="2" algn="ctr" rtl="0">
              <a:spcBef>
                <a:spcPts val="0"/>
              </a:spcBef>
              <a:spcAft>
                <a:spcPts val="0"/>
              </a:spcAft>
              <a:buSzPts val="1200"/>
              <a:buFont typeface="Roboto Black"/>
              <a:buNone/>
              <a:defRPr sz="1600" b="0">
                <a:latin typeface="Roboto Black"/>
                <a:ea typeface="Roboto Black"/>
                <a:cs typeface="Roboto Black"/>
                <a:sym typeface="Roboto Black"/>
              </a:defRPr>
            </a:lvl3pPr>
            <a:lvl4pPr lvl="3" algn="ctr" rtl="0">
              <a:spcBef>
                <a:spcPts val="0"/>
              </a:spcBef>
              <a:spcAft>
                <a:spcPts val="0"/>
              </a:spcAft>
              <a:buSzPts val="1200"/>
              <a:buFont typeface="Roboto Black"/>
              <a:buNone/>
              <a:defRPr sz="1600" b="0">
                <a:latin typeface="Roboto Black"/>
                <a:ea typeface="Roboto Black"/>
                <a:cs typeface="Roboto Black"/>
                <a:sym typeface="Roboto Black"/>
              </a:defRPr>
            </a:lvl4pPr>
            <a:lvl5pPr lvl="4" algn="ctr" rtl="0">
              <a:spcBef>
                <a:spcPts val="0"/>
              </a:spcBef>
              <a:spcAft>
                <a:spcPts val="0"/>
              </a:spcAft>
              <a:buSzPts val="1200"/>
              <a:buFont typeface="Roboto Black"/>
              <a:buNone/>
              <a:defRPr sz="1600" b="0">
                <a:latin typeface="Roboto Black"/>
                <a:ea typeface="Roboto Black"/>
                <a:cs typeface="Roboto Black"/>
                <a:sym typeface="Roboto Black"/>
              </a:defRPr>
            </a:lvl5pPr>
            <a:lvl6pPr lvl="5" algn="ctr" rtl="0">
              <a:spcBef>
                <a:spcPts val="0"/>
              </a:spcBef>
              <a:spcAft>
                <a:spcPts val="0"/>
              </a:spcAft>
              <a:buSzPts val="1200"/>
              <a:buFont typeface="Roboto Black"/>
              <a:buNone/>
              <a:defRPr sz="1600" b="0">
                <a:latin typeface="Roboto Black"/>
                <a:ea typeface="Roboto Black"/>
                <a:cs typeface="Roboto Black"/>
                <a:sym typeface="Roboto Black"/>
              </a:defRPr>
            </a:lvl6pPr>
            <a:lvl7pPr lvl="6" algn="ctr" rtl="0">
              <a:spcBef>
                <a:spcPts val="0"/>
              </a:spcBef>
              <a:spcAft>
                <a:spcPts val="0"/>
              </a:spcAft>
              <a:buSzPts val="1200"/>
              <a:buFont typeface="Roboto Black"/>
              <a:buNone/>
              <a:defRPr sz="1600" b="0">
                <a:latin typeface="Roboto Black"/>
                <a:ea typeface="Roboto Black"/>
                <a:cs typeface="Roboto Black"/>
                <a:sym typeface="Roboto Black"/>
              </a:defRPr>
            </a:lvl7pPr>
            <a:lvl8pPr lvl="7" algn="ctr" rtl="0">
              <a:spcBef>
                <a:spcPts val="0"/>
              </a:spcBef>
              <a:spcAft>
                <a:spcPts val="0"/>
              </a:spcAft>
              <a:buSzPts val="1200"/>
              <a:buFont typeface="Roboto Black"/>
              <a:buNone/>
              <a:defRPr sz="1600" b="0">
                <a:latin typeface="Roboto Black"/>
                <a:ea typeface="Roboto Black"/>
                <a:cs typeface="Roboto Black"/>
                <a:sym typeface="Roboto Black"/>
              </a:defRPr>
            </a:lvl8pPr>
            <a:lvl9pPr lvl="8" algn="ctr" rtl="0">
              <a:spcBef>
                <a:spcPts val="0"/>
              </a:spcBef>
              <a:spcAft>
                <a:spcPts val="0"/>
              </a:spcAft>
              <a:buSzPts val="1200"/>
              <a:buFont typeface="Roboto Black"/>
              <a:buNone/>
              <a:defRPr sz="1600" b="0">
                <a:latin typeface="Roboto Black"/>
                <a:ea typeface="Roboto Black"/>
                <a:cs typeface="Roboto Black"/>
                <a:sym typeface="Roboto Black"/>
              </a:defRPr>
            </a:lvl9pPr>
          </a:lstStyle>
          <a:p>
            <a:r>
              <a:rPr lang="hu-HU"/>
              <a:t>Mintacím szerkesztése</a:t>
            </a:r>
            <a:endParaRPr/>
          </a:p>
        </p:txBody>
      </p:sp>
      <p:sp>
        <p:nvSpPr>
          <p:cNvPr id="41" name="Google Shape;41;p5"/>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3105123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REDITS">
  <p:cSld name="CREDITS">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465833" y="2161600"/>
            <a:ext cx="9109600" cy="391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 name="Google Shape;90;p15"/>
          <p:cNvSpPr txBox="1">
            <a:spLocks noGrp="1"/>
          </p:cNvSpPr>
          <p:nvPr>
            <p:ph type="body" idx="1"/>
          </p:nvPr>
        </p:nvSpPr>
        <p:spPr>
          <a:xfrm>
            <a:off x="1080000" y="2892000"/>
            <a:ext cx="11360800" cy="45552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Clr>
                <a:srgbClr val="161234"/>
              </a:buClr>
              <a:buSzPts val="1000"/>
              <a:buChar char="●"/>
              <a:defRPr sz="1333">
                <a:solidFill>
                  <a:srgbClr val="161234"/>
                </a:solidFill>
              </a:defRPr>
            </a:lvl1pPr>
            <a:lvl2pPr marL="1219170" lvl="1" indent="-389457" rtl="0">
              <a:lnSpc>
                <a:spcPct val="115000"/>
              </a:lnSpc>
              <a:spcBef>
                <a:spcPts val="2133"/>
              </a:spcBef>
              <a:spcAft>
                <a:spcPts val="0"/>
              </a:spcAft>
              <a:buClr>
                <a:srgbClr val="161234"/>
              </a:buClr>
              <a:buSzPts val="1000"/>
              <a:buChar char="○"/>
              <a:defRPr sz="1333">
                <a:solidFill>
                  <a:srgbClr val="161234"/>
                </a:solidFill>
              </a:defRPr>
            </a:lvl2pPr>
            <a:lvl3pPr marL="1828754" lvl="2" indent="-389457" rtl="0">
              <a:lnSpc>
                <a:spcPct val="115000"/>
              </a:lnSpc>
              <a:spcBef>
                <a:spcPts val="2133"/>
              </a:spcBef>
              <a:spcAft>
                <a:spcPts val="0"/>
              </a:spcAft>
              <a:buClr>
                <a:srgbClr val="161234"/>
              </a:buClr>
              <a:buSzPts val="1000"/>
              <a:buChar char="■"/>
              <a:defRPr sz="1333">
                <a:solidFill>
                  <a:srgbClr val="161234"/>
                </a:solidFill>
              </a:defRPr>
            </a:lvl3pPr>
            <a:lvl4pPr marL="2438339" lvl="3" indent="-389457" rtl="0">
              <a:lnSpc>
                <a:spcPct val="115000"/>
              </a:lnSpc>
              <a:spcBef>
                <a:spcPts val="2133"/>
              </a:spcBef>
              <a:spcAft>
                <a:spcPts val="0"/>
              </a:spcAft>
              <a:buClr>
                <a:srgbClr val="161234"/>
              </a:buClr>
              <a:buSzPts val="1000"/>
              <a:buChar char="●"/>
              <a:defRPr sz="1333">
                <a:solidFill>
                  <a:srgbClr val="161234"/>
                </a:solidFill>
              </a:defRPr>
            </a:lvl4pPr>
            <a:lvl5pPr marL="3047924" lvl="4" indent="-389457" rtl="0">
              <a:lnSpc>
                <a:spcPct val="115000"/>
              </a:lnSpc>
              <a:spcBef>
                <a:spcPts val="2133"/>
              </a:spcBef>
              <a:spcAft>
                <a:spcPts val="0"/>
              </a:spcAft>
              <a:buClr>
                <a:srgbClr val="161234"/>
              </a:buClr>
              <a:buSzPts val="1000"/>
              <a:buChar char="○"/>
              <a:defRPr sz="1333">
                <a:solidFill>
                  <a:srgbClr val="161234"/>
                </a:solidFill>
              </a:defRPr>
            </a:lvl5pPr>
            <a:lvl6pPr marL="3657509" lvl="5" indent="-389457" rtl="0">
              <a:lnSpc>
                <a:spcPct val="115000"/>
              </a:lnSpc>
              <a:spcBef>
                <a:spcPts val="2133"/>
              </a:spcBef>
              <a:spcAft>
                <a:spcPts val="0"/>
              </a:spcAft>
              <a:buClr>
                <a:srgbClr val="161234"/>
              </a:buClr>
              <a:buSzPts val="1000"/>
              <a:buChar char="■"/>
              <a:defRPr sz="1333">
                <a:solidFill>
                  <a:srgbClr val="161234"/>
                </a:solidFill>
              </a:defRPr>
            </a:lvl6pPr>
            <a:lvl7pPr marL="4267093" lvl="6" indent="-389457" rtl="0">
              <a:lnSpc>
                <a:spcPct val="115000"/>
              </a:lnSpc>
              <a:spcBef>
                <a:spcPts val="2133"/>
              </a:spcBef>
              <a:spcAft>
                <a:spcPts val="0"/>
              </a:spcAft>
              <a:buClr>
                <a:srgbClr val="161234"/>
              </a:buClr>
              <a:buSzPts val="1000"/>
              <a:buChar char="●"/>
              <a:defRPr sz="1333">
                <a:solidFill>
                  <a:srgbClr val="161234"/>
                </a:solidFill>
              </a:defRPr>
            </a:lvl7pPr>
            <a:lvl8pPr marL="4876678" lvl="7" indent="-389457" rtl="0">
              <a:lnSpc>
                <a:spcPct val="115000"/>
              </a:lnSpc>
              <a:spcBef>
                <a:spcPts val="2133"/>
              </a:spcBef>
              <a:spcAft>
                <a:spcPts val="0"/>
              </a:spcAft>
              <a:buClr>
                <a:srgbClr val="161234"/>
              </a:buClr>
              <a:buSzPts val="1000"/>
              <a:buChar char="○"/>
              <a:defRPr sz="1333">
                <a:solidFill>
                  <a:srgbClr val="161234"/>
                </a:solidFill>
              </a:defRPr>
            </a:lvl8pPr>
            <a:lvl9pPr marL="5486263" lvl="8" indent="-389457" rtl="0">
              <a:lnSpc>
                <a:spcPct val="115000"/>
              </a:lnSpc>
              <a:spcBef>
                <a:spcPts val="2133"/>
              </a:spcBef>
              <a:spcAft>
                <a:spcPts val="2133"/>
              </a:spcAft>
              <a:buClr>
                <a:srgbClr val="161234"/>
              </a:buClr>
              <a:buSzPts val="1000"/>
              <a:buChar char="■"/>
              <a:defRPr sz="1333">
                <a:solidFill>
                  <a:srgbClr val="161234"/>
                </a:solidFill>
              </a:defRPr>
            </a:lvl9pPr>
          </a:lstStyle>
          <a:p>
            <a:pPr lvl="0"/>
            <a:r>
              <a:rPr lang="hu-HU"/>
              <a:t>Mintaszöveg szerkesztése</a:t>
            </a:r>
          </a:p>
        </p:txBody>
      </p:sp>
      <p:sp>
        <p:nvSpPr>
          <p:cNvPr id="91" name="Google Shape;91;p15"/>
          <p:cNvSpPr txBox="1">
            <a:spLocks noGrp="1"/>
          </p:cNvSpPr>
          <p:nvPr>
            <p:ph type="ctrTitle"/>
          </p:nvPr>
        </p:nvSpPr>
        <p:spPr>
          <a:xfrm>
            <a:off x="1189767" y="859400"/>
            <a:ext cx="105868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4000" b="0">
                <a:latin typeface="Roboto Black"/>
                <a:ea typeface="Roboto Black"/>
                <a:cs typeface="Roboto Black"/>
                <a:sym typeface="Robo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21466670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ESOURCES">
  <p:cSld name="RESOURCES">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465833" y="1716667"/>
            <a:ext cx="9109600" cy="48096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16"/>
          <p:cNvSpPr txBox="1">
            <a:spLocks noGrp="1"/>
          </p:cNvSpPr>
          <p:nvPr>
            <p:ph type="body" idx="1"/>
          </p:nvPr>
        </p:nvSpPr>
        <p:spPr>
          <a:xfrm>
            <a:off x="1080000" y="1970867"/>
            <a:ext cx="11360800" cy="4555200"/>
          </a:xfrm>
          <a:prstGeom prst="rect">
            <a:avLst/>
          </a:prstGeom>
        </p:spPr>
        <p:txBody>
          <a:bodyPr spcFirstLastPara="1" wrap="square" lIns="91425" tIns="91425" rIns="91425" bIns="91425" anchor="t" anchorCtr="0">
            <a:noAutofit/>
          </a:bodyPr>
          <a:lstStyle>
            <a:lvl1pPr marL="609585" lvl="0" indent="-372524" rtl="0">
              <a:lnSpc>
                <a:spcPct val="115000"/>
              </a:lnSpc>
              <a:spcBef>
                <a:spcPts val="0"/>
              </a:spcBef>
              <a:spcAft>
                <a:spcPts val="0"/>
              </a:spcAft>
              <a:buClr>
                <a:srgbClr val="1EFFC1"/>
              </a:buClr>
              <a:buSzPts val="800"/>
              <a:buChar char="●"/>
              <a:defRPr sz="1067">
                <a:solidFill>
                  <a:srgbClr val="1EFFC1"/>
                </a:solidFill>
              </a:defRPr>
            </a:lvl1pPr>
            <a:lvl2pPr marL="1219170" lvl="1" indent="-372524" rtl="0">
              <a:lnSpc>
                <a:spcPct val="115000"/>
              </a:lnSpc>
              <a:spcBef>
                <a:spcPts val="2133"/>
              </a:spcBef>
              <a:spcAft>
                <a:spcPts val="0"/>
              </a:spcAft>
              <a:buClr>
                <a:srgbClr val="1EFFC1"/>
              </a:buClr>
              <a:buSzPts val="800"/>
              <a:buChar char="○"/>
              <a:defRPr sz="1067">
                <a:solidFill>
                  <a:srgbClr val="1EFFC1"/>
                </a:solidFill>
              </a:defRPr>
            </a:lvl2pPr>
            <a:lvl3pPr marL="1828754" lvl="2" indent="-372524" rtl="0">
              <a:lnSpc>
                <a:spcPct val="115000"/>
              </a:lnSpc>
              <a:spcBef>
                <a:spcPts val="2133"/>
              </a:spcBef>
              <a:spcAft>
                <a:spcPts val="0"/>
              </a:spcAft>
              <a:buClr>
                <a:srgbClr val="1EFFC1"/>
              </a:buClr>
              <a:buSzPts val="800"/>
              <a:buChar char="■"/>
              <a:defRPr sz="1067">
                <a:solidFill>
                  <a:srgbClr val="1EFFC1"/>
                </a:solidFill>
              </a:defRPr>
            </a:lvl3pPr>
            <a:lvl4pPr marL="2438339" lvl="3" indent="-372524" rtl="0">
              <a:lnSpc>
                <a:spcPct val="115000"/>
              </a:lnSpc>
              <a:spcBef>
                <a:spcPts val="2133"/>
              </a:spcBef>
              <a:spcAft>
                <a:spcPts val="0"/>
              </a:spcAft>
              <a:buClr>
                <a:srgbClr val="1EFFC1"/>
              </a:buClr>
              <a:buSzPts val="800"/>
              <a:buChar char="●"/>
              <a:defRPr sz="1067">
                <a:solidFill>
                  <a:srgbClr val="1EFFC1"/>
                </a:solidFill>
              </a:defRPr>
            </a:lvl4pPr>
            <a:lvl5pPr marL="3047924" lvl="4" indent="-372524" rtl="0">
              <a:lnSpc>
                <a:spcPct val="115000"/>
              </a:lnSpc>
              <a:spcBef>
                <a:spcPts val="2133"/>
              </a:spcBef>
              <a:spcAft>
                <a:spcPts val="0"/>
              </a:spcAft>
              <a:buClr>
                <a:srgbClr val="1EFFC1"/>
              </a:buClr>
              <a:buSzPts val="800"/>
              <a:buChar char="○"/>
              <a:defRPr sz="1067">
                <a:solidFill>
                  <a:srgbClr val="1EFFC1"/>
                </a:solidFill>
              </a:defRPr>
            </a:lvl5pPr>
            <a:lvl6pPr marL="3657509" lvl="5" indent="-372524" rtl="0">
              <a:lnSpc>
                <a:spcPct val="115000"/>
              </a:lnSpc>
              <a:spcBef>
                <a:spcPts val="2133"/>
              </a:spcBef>
              <a:spcAft>
                <a:spcPts val="0"/>
              </a:spcAft>
              <a:buClr>
                <a:srgbClr val="1EFFC1"/>
              </a:buClr>
              <a:buSzPts val="800"/>
              <a:buChar char="■"/>
              <a:defRPr sz="1067">
                <a:solidFill>
                  <a:srgbClr val="1EFFC1"/>
                </a:solidFill>
              </a:defRPr>
            </a:lvl6pPr>
            <a:lvl7pPr marL="4267093" lvl="6" indent="-372524" rtl="0">
              <a:lnSpc>
                <a:spcPct val="115000"/>
              </a:lnSpc>
              <a:spcBef>
                <a:spcPts val="2133"/>
              </a:spcBef>
              <a:spcAft>
                <a:spcPts val="0"/>
              </a:spcAft>
              <a:buClr>
                <a:srgbClr val="1EFFC1"/>
              </a:buClr>
              <a:buSzPts val="800"/>
              <a:buChar char="●"/>
              <a:defRPr sz="1067">
                <a:solidFill>
                  <a:srgbClr val="1EFFC1"/>
                </a:solidFill>
              </a:defRPr>
            </a:lvl7pPr>
            <a:lvl8pPr marL="4876678" lvl="7" indent="-372524" rtl="0">
              <a:lnSpc>
                <a:spcPct val="115000"/>
              </a:lnSpc>
              <a:spcBef>
                <a:spcPts val="2133"/>
              </a:spcBef>
              <a:spcAft>
                <a:spcPts val="0"/>
              </a:spcAft>
              <a:buClr>
                <a:srgbClr val="1EFFC1"/>
              </a:buClr>
              <a:buSzPts val="800"/>
              <a:buChar char="○"/>
              <a:defRPr sz="1067">
                <a:solidFill>
                  <a:srgbClr val="1EFFC1"/>
                </a:solidFill>
              </a:defRPr>
            </a:lvl8pPr>
            <a:lvl9pPr marL="5486263" lvl="8" indent="-372524" rtl="0">
              <a:lnSpc>
                <a:spcPct val="115000"/>
              </a:lnSpc>
              <a:spcBef>
                <a:spcPts val="2133"/>
              </a:spcBef>
              <a:spcAft>
                <a:spcPts val="2133"/>
              </a:spcAft>
              <a:buClr>
                <a:srgbClr val="1EFFC1"/>
              </a:buClr>
              <a:buSzPts val="800"/>
              <a:buChar char="■"/>
              <a:defRPr sz="1067">
                <a:solidFill>
                  <a:srgbClr val="1EFFC1"/>
                </a:solidFill>
              </a:defRPr>
            </a:lvl9pPr>
          </a:lstStyle>
          <a:p>
            <a:pPr lvl="0"/>
            <a:r>
              <a:rPr lang="hu-HU"/>
              <a:t>Mintaszöveg szerkesztése</a:t>
            </a:r>
          </a:p>
        </p:txBody>
      </p:sp>
      <p:sp>
        <p:nvSpPr>
          <p:cNvPr id="95" name="Google Shape;95;p16"/>
          <p:cNvSpPr txBox="1">
            <a:spLocks noGrp="1"/>
          </p:cNvSpPr>
          <p:nvPr>
            <p:ph type="ctrTitle"/>
          </p:nvPr>
        </p:nvSpPr>
        <p:spPr>
          <a:xfrm>
            <a:off x="1189767" y="859400"/>
            <a:ext cx="105868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4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6933">
                <a:solidFill>
                  <a:srgbClr val="161234"/>
                </a:solidFill>
              </a:defRPr>
            </a:lvl2pPr>
            <a:lvl3pPr lvl="2" rtl="0">
              <a:spcBef>
                <a:spcPts val="0"/>
              </a:spcBef>
              <a:spcAft>
                <a:spcPts val="0"/>
              </a:spcAft>
              <a:buClr>
                <a:srgbClr val="161234"/>
              </a:buClr>
              <a:buSzPts val="5200"/>
              <a:buNone/>
              <a:defRPr sz="6933">
                <a:solidFill>
                  <a:srgbClr val="161234"/>
                </a:solidFill>
              </a:defRPr>
            </a:lvl3pPr>
            <a:lvl4pPr lvl="3" rtl="0">
              <a:spcBef>
                <a:spcPts val="0"/>
              </a:spcBef>
              <a:spcAft>
                <a:spcPts val="0"/>
              </a:spcAft>
              <a:buClr>
                <a:srgbClr val="161234"/>
              </a:buClr>
              <a:buSzPts val="5200"/>
              <a:buNone/>
              <a:defRPr sz="6933">
                <a:solidFill>
                  <a:srgbClr val="161234"/>
                </a:solidFill>
              </a:defRPr>
            </a:lvl4pPr>
            <a:lvl5pPr lvl="4" rtl="0">
              <a:spcBef>
                <a:spcPts val="0"/>
              </a:spcBef>
              <a:spcAft>
                <a:spcPts val="0"/>
              </a:spcAft>
              <a:buClr>
                <a:srgbClr val="161234"/>
              </a:buClr>
              <a:buSzPts val="5200"/>
              <a:buNone/>
              <a:defRPr sz="6933">
                <a:solidFill>
                  <a:srgbClr val="161234"/>
                </a:solidFill>
              </a:defRPr>
            </a:lvl5pPr>
            <a:lvl6pPr lvl="5" rtl="0">
              <a:spcBef>
                <a:spcPts val="0"/>
              </a:spcBef>
              <a:spcAft>
                <a:spcPts val="0"/>
              </a:spcAft>
              <a:buClr>
                <a:srgbClr val="161234"/>
              </a:buClr>
              <a:buSzPts val="5200"/>
              <a:buNone/>
              <a:defRPr sz="6933">
                <a:solidFill>
                  <a:srgbClr val="161234"/>
                </a:solidFill>
              </a:defRPr>
            </a:lvl6pPr>
            <a:lvl7pPr lvl="6" rtl="0">
              <a:spcBef>
                <a:spcPts val="0"/>
              </a:spcBef>
              <a:spcAft>
                <a:spcPts val="0"/>
              </a:spcAft>
              <a:buClr>
                <a:srgbClr val="161234"/>
              </a:buClr>
              <a:buSzPts val="5200"/>
              <a:buNone/>
              <a:defRPr sz="6933">
                <a:solidFill>
                  <a:srgbClr val="161234"/>
                </a:solidFill>
              </a:defRPr>
            </a:lvl7pPr>
            <a:lvl8pPr lvl="7" rtl="0">
              <a:spcBef>
                <a:spcPts val="0"/>
              </a:spcBef>
              <a:spcAft>
                <a:spcPts val="0"/>
              </a:spcAft>
              <a:buClr>
                <a:srgbClr val="161234"/>
              </a:buClr>
              <a:buSzPts val="5200"/>
              <a:buNone/>
              <a:defRPr sz="6933">
                <a:solidFill>
                  <a:srgbClr val="161234"/>
                </a:solidFill>
              </a:defRPr>
            </a:lvl8pPr>
            <a:lvl9pPr lvl="8" rtl="0">
              <a:spcBef>
                <a:spcPts val="0"/>
              </a:spcBef>
              <a:spcAft>
                <a:spcPts val="0"/>
              </a:spcAft>
              <a:buClr>
                <a:srgbClr val="161234"/>
              </a:buClr>
              <a:buSzPts val="5200"/>
              <a:buNone/>
              <a:defRPr sz="6933">
                <a:solidFill>
                  <a:srgbClr val="161234"/>
                </a:solidFill>
              </a:defRPr>
            </a:lvl9pPr>
          </a:lstStyle>
          <a:p>
            <a:r>
              <a:rPr lang="hu-HU"/>
              <a:t>Mintacím szerkesztése</a:t>
            </a:r>
            <a:endParaRPr/>
          </a:p>
        </p:txBody>
      </p:sp>
    </p:spTree>
    <p:extLst>
      <p:ext uri="{BB962C8B-B14F-4D97-AF65-F5344CB8AC3E}">
        <p14:creationId xmlns:p14="http://schemas.microsoft.com/office/powerpoint/2010/main" val="1306979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chemeClr val="lt1"/>
        </a:solidFill>
        <a:effectLst/>
      </p:bgPr>
    </p:bg>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1890258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DB92C26-2E84-42AD-BEA4-B52868B8FD2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F75EAE1-9B78-433D-BA13-C9FC7587940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123A67F7-DE44-4912-8C28-F50839599078}"/>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5" name="Élőláb helye 4">
            <a:extLst>
              <a:ext uri="{FF2B5EF4-FFF2-40B4-BE49-F238E27FC236}">
                <a16:creationId xmlns:a16="http://schemas.microsoft.com/office/drawing/2014/main" id="{10036B42-A708-4392-8AF2-55C4C3C12C0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4CD3DEB9-BBF1-4946-9DF8-15413BFD7B57}"/>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3055021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98BD07-3B4F-45D2-93B6-0ECA26CD3D3E}"/>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85479161-C349-49B9-8ACD-21415CF43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6D798339-235C-45D6-A043-06F0A2FB775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88B42D1-2AFE-48A4-BABF-BF4CD02D1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6586549-FAA7-4380-80B7-AB707C0E21B2}"/>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A993116-7AFA-4416-89D7-BDFB35C8F4B4}"/>
              </a:ext>
            </a:extLst>
          </p:cNvPr>
          <p:cNvSpPr>
            <a:spLocks noGrp="1"/>
          </p:cNvSpPr>
          <p:nvPr>
            <p:ph type="dt" sz="half" idx="10"/>
          </p:nvPr>
        </p:nvSpPr>
        <p:spPr/>
        <p:txBody>
          <a:bodyPr/>
          <a:lstStyle/>
          <a:p>
            <a:fld id="{9E255AD8-65B3-4006-AEB5-E49A2474B8DB}" type="datetimeFigureOut">
              <a:rPr lang="hu-HU" smtClean="0"/>
              <a:t>2023. 11. 21.</a:t>
            </a:fld>
            <a:endParaRPr lang="hu-HU"/>
          </a:p>
        </p:txBody>
      </p:sp>
      <p:sp>
        <p:nvSpPr>
          <p:cNvPr id="8" name="Élőláb helye 7">
            <a:extLst>
              <a:ext uri="{FF2B5EF4-FFF2-40B4-BE49-F238E27FC236}">
                <a16:creationId xmlns:a16="http://schemas.microsoft.com/office/drawing/2014/main" id="{7C16F05C-3934-4A16-B224-79ECD39CE500}"/>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9BA43450-F21F-4D47-9CB2-F0D41C0B3079}"/>
              </a:ext>
            </a:extLst>
          </p:cNvPr>
          <p:cNvSpPr>
            <a:spLocks noGrp="1"/>
          </p:cNvSpPr>
          <p:nvPr>
            <p:ph type="sldNum" sz="quarter" idx="12"/>
          </p:nvPr>
        </p:nvSpPr>
        <p:spPr/>
        <p:txBody>
          <a:bodyPr/>
          <a:lstStyle/>
          <a:p>
            <a:fld id="{ACB1CFE5-F1D5-421B-8A49-698F6360C030}" type="slidenum">
              <a:rPr lang="hu-HU" smtClean="0"/>
              <a:t>‹#›</a:t>
            </a:fld>
            <a:endParaRPr lang="hu-HU"/>
          </a:p>
        </p:txBody>
      </p:sp>
    </p:spTree>
    <p:extLst>
      <p:ext uri="{BB962C8B-B14F-4D97-AF65-F5344CB8AC3E}">
        <p14:creationId xmlns:p14="http://schemas.microsoft.com/office/powerpoint/2010/main" val="3535653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0"/>
        <p:cNvGrpSpPr/>
        <p:nvPr/>
      </p:nvGrpSpPr>
      <p:grpSpPr>
        <a:xfrm>
          <a:off x="0" y="0"/>
          <a:ext cx="0" cy="0"/>
          <a:chOff x="0" y="0"/>
          <a:chExt cx="0" cy="0"/>
        </a:xfrm>
      </p:grpSpPr>
    </p:spTree>
    <p:extLst>
      <p:ext uri="{BB962C8B-B14F-4D97-AF65-F5344CB8AC3E}">
        <p14:creationId xmlns:p14="http://schemas.microsoft.com/office/powerpoint/2010/main" val="2462247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257079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773584" y="1722200"/>
            <a:ext cx="6547600" cy="341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txBox="1">
            <a:spLocks noGrp="1"/>
          </p:cNvSpPr>
          <p:nvPr>
            <p:ph type="ctrTitle"/>
          </p:nvPr>
        </p:nvSpPr>
        <p:spPr>
          <a:xfrm>
            <a:off x="3693800" y="2077733"/>
            <a:ext cx="4707200" cy="258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600">
                <a:solidFill>
                  <a:srgbClr val="0E2A47"/>
                </a:solidFill>
              </a:defRPr>
            </a:lvl1pPr>
            <a:lvl2pPr lvl="1" algn="ctr" rtl="0">
              <a:spcBef>
                <a:spcPts val="0"/>
              </a:spcBef>
              <a:spcAft>
                <a:spcPts val="0"/>
              </a:spcAft>
              <a:buClr>
                <a:srgbClr val="0E2A47"/>
              </a:buClr>
              <a:buSzPts val="5200"/>
              <a:buNone/>
              <a:defRPr sz="6933">
                <a:solidFill>
                  <a:srgbClr val="0E2A47"/>
                </a:solidFill>
              </a:defRPr>
            </a:lvl2pPr>
            <a:lvl3pPr lvl="2" algn="ctr" rtl="0">
              <a:spcBef>
                <a:spcPts val="0"/>
              </a:spcBef>
              <a:spcAft>
                <a:spcPts val="0"/>
              </a:spcAft>
              <a:buClr>
                <a:srgbClr val="0E2A47"/>
              </a:buClr>
              <a:buSzPts val="5200"/>
              <a:buNone/>
              <a:defRPr sz="6933">
                <a:solidFill>
                  <a:srgbClr val="0E2A47"/>
                </a:solidFill>
              </a:defRPr>
            </a:lvl3pPr>
            <a:lvl4pPr lvl="3" algn="ctr" rtl="0">
              <a:spcBef>
                <a:spcPts val="0"/>
              </a:spcBef>
              <a:spcAft>
                <a:spcPts val="0"/>
              </a:spcAft>
              <a:buClr>
                <a:srgbClr val="0E2A47"/>
              </a:buClr>
              <a:buSzPts val="5200"/>
              <a:buNone/>
              <a:defRPr sz="6933">
                <a:solidFill>
                  <a:srgbClr val="0E2A47"/>
                </a:solidFill>
              </a:defRPr>
            </a:lvl4pPr>
            <a:lvl5pPr lvl="4" algn="ctr" rtl="0">
              <a:spcBef>
                <a:spcPts val="0"/>
              </a:spcBef>
              <a:spcAft>
                <a:spcPts val="0"/>
              </a:spcAft>
              <a:buClr>
                <a:srgbClr val="0E2A47"/>
              </a:buClr>
              <a:buSzPts val="5200"/>
              <a:buNone/>
              <a:defRPr sz="6933">
                <a:solidFill>
                  <a:srgbClr val="0E2A47"/>
                </a:solidFill>
              </a:defRPr>
            </a:lvl5pPr>
            <a:lvl6pPr lvl="5" algn="ctr" rtl="0">
              <a:spcBef>
                <a:spcPts val="0"/>
              </a:spcBef>
              <a:spcAft>
                <a:spcPts val="0"/>
              </a:spcAft>
              <a:buClr>
                <a:srgbClr val="0E2A47"/>
              </a:buClr>
              <a:buSzPts val="5200"/>
              <a:buNone/>
              <a:defRPr sz="6933">
                <a:solidFill>
                  <a:srgbClr val="0E2A47"/>
                </a:solidFill>
              </a:defRPr>
            </a:lvl6pPr>
            <a:lvl7pPr lvl="6" algn="ctr" rtl="0">
              <a:spcBef>
                <a:spcPts val="0"/>
              </a:spcBef>
              <a:spcAft>
                <a:spcPts val="0"/>
              </a:spcAft>
              <a:buClr>
                <a:srgbClr val="0E2A47"/>
              </a:buClr>
              <a:buSzPts val="5200"/>
              <a:buNone/>
              <a:defRPr sz="6933">
                <a:solidFill>
                  <a:srgbClr val="0E2A47"/>
                </a:solidFill>
              </a:defRPr>
            </a:lvl7pPr>
            <a:lvl8pPr lvl="7" algn="ctr" rtl="0">
              <a:spcBef>
                <a:spcPts val="0"/>
              </a:spcBef>
              <a:spcAft>
                <a:spcPts val="0"/>
              </a:spcAft>
              <a:buClr>
                <a:srgbClr val="0E2A47"/>
              </a:buClr>
              <a:buSzPts val="5200"/>
              <a:buNone/>
              <a:defRPr sz="6933">
                <a:solidFill>
                  <a:srgbClr val="0E2A47"/>
                </a:solidFill>
              </a:defRPr>
            </a:lvl8pPr>
            <a:lvl9pPr lvl="8" algn="ctr" rtl="0">
              <a:spcBef>
                <a:spcPts val="0"/>
              </a:spcBef>
              <a:spcAft>
                <a:spcPts val="0"/>
              </a:spcAft>
              <a:buClr>
                <a:srgbClr val="0E2A47"/>
              </a:buClr>
              <a:buSzPts val="5200"/>
              <a:buNone/>
              <a:defRPr sz="6933">
                <a:solidFill>
                  <a:srgbClr val="0E2A47"/>
                </a:solidFill>
              </a:defRPr>
            </a:lvl9pPr>
          </a:lstStyle>
          <a:p>
            <a:r>
              <a:rPr lang="hu-HU"/>
              <a:t>Mintacím szerkesztése</a:t>
            </a:r>
            <a:endParaRPr/>
          </a:p>
        </p:txBody>
      </p:sp>
      <p:sp>
        <p:nvSpPr>
          <p:cNvPr id="45" name="Google Shape;45;p6"/>
          <p:cNvSpPr txBox="1">
            <a:spLocks noGrp="1"/>
          </p:cNvSpPr>
          <p:nvPr>
            <p:ph type="subTitle" idx="1"/>
          </p:nvPr>
        </p:nvSpPr>
        <p:spPr>
          <a:xfrm>
            <a:off x="3742400" y="2343400"/>
            <a:ext cx="4610000" cy="18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600">
                <a:solidFill>
                  <a:srgbClr val="0E2A47"/>
                </a:solidFill>
              </a:defRPr>
            </a:lvl2pPr>
            <a:lvl3pPr lvl="2"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600">
                <a:solidFill>
                  <a:srgbClr val="0E2A47"/>
                </a:solidFill>
                <a:latin typeface="Didact Gothic"/>
                <a:ea typeface="Didact Gothic"/>
                <a:cs typeface="Didact Gothic"/>
                <a:sym typeface="Didact Gothic"/>
              </a:defRPr>
            </a:lvl9pPr>
          </a:lstStyle>
          <a:p>
            <a:r>
              <a:rPr lang="hu-HU"/>
              <a:t>Kattintson ide az alcím mintájának szerkesztéséhez</a:t>
            </a:r>
            <a:endParaRPr/>
          </a:p>
        </p:txBody>
      </p:sp>
    </p:spTree>
    <p:extLst>
      <p:ext uri="{BB962C8B-B14F-4D97-AF65-F5344CB8AC3E}">
        <p14:creationId xmlns:p14="http://schemas.microsoft.com/office/powerpoint/2010/main" val="67535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2077241" y="27520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48" name="Google Shape;48;p7"/>
          <p:cNvSpPr txBox="1">
            <a:spLocks noGrp="1"/>
          </p:cNvSpPr>
          <p:nvPr>
            <p:ph type="ctrTitle" idx="2"/>
          </p:nvPr>
        </p:nvSpPr>
        <p:spPr>
          <a:xfrm>
            <a:off x="2077241" y="462226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49" name="Google Shape;49;p7"/>
          <p:cNvSpPr txBox="1">
            <a:spLocks noGrp="1"/>
          </p:cNvSpPr>
          <p:nvPr>
            <p:ph type="ctrTitle" idx="3"/>
          </p:nvPr>
        </p:nvSpPr>
        <p:spPr>
          <a:xfrm>
            <a:off x="2077241" y="368714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0" name="Google Shape;50;p7"/>
          <p:cNvSpPr txBox="1">
            <a:spLocks noGrp="1"/>
          </p:cNvSpPr>
          <p:nvPr>
            <p:ph type="ctrTitle" idx="4"/>
          </p:nvPr>
        </p:nvSpPr>
        <p:spPr>
          <a:xfrm>
            <a:off x="1331100" y="859400"/>
            <a:ext cx="10445200" cy="80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4000" b="0">
                <a:latin typeface="Roboto Black"/>
                <a:ea typeface="Roboto Black"/>
                <a:cs typeface="Roboto Black"/>
                <a:sym typeface="Roboto Black"/>
              </a:defRPr>
            </a:lvl1pPr>
            <a:lvl2pPr lvl="1" rtl="0">
              <a:spcBef>
                <a:spcPts val="0"/>
              </a:spcBef>
              <a:spcAft>
                <a:spcPts val="0"/>
              </a:spcAft>
              <a:buClr>
                <a:schemeClr val="accent1"/>
              </a:buClr>
              <a:buSzPts val="5200"/>
              <a:buNone/>
              <a:defRPr sz="6933">
                <a:solidFill>
                  <a:schemeClr val="accent1"/>
                </a:solidFill>
              </a:defRPr>
            </a:lvl2pPr>
            <a:lvl3pPr lvl="2" rtl="0">
              <a:spcBef>
                <a:spcPts val="0"/>
              </a:spcBef>
              <a:spcAft>
                <a:spcPts val="0"/>
              </a:spcAft>
              <a:buClr>
                <a:schemeClr val="accent1"/>
              </a:buClr>
              <a:buSzPts val="5200"/>
              <a:buNone/>
              <a:defRPr sz="6933">
                <a:solidFill>
                  <a:schemeClr val="accent1"/>
                </a:solidFill>
              </a:defRPr>
            </a:lvl3pPr>
            <a:lvl4pPr lvl="3" rtl="0">
              <a:spcBef>
                <a:spcPts val="0"/>
              </a:spcBef>
              <a:spcAft>
                <a:spcPts val="0"/>
              </a:spcAft>
              <a:buClr>
                <a:schemeClr val="accent1"/>
              </a:buClr>
              <a:buSzPts val="5200"/>
              <a:buNone/>
              <a:defRPr sz="6933">
                <a:solidFill>
                  <a:schemeClr val="accent1"/>
                </a:solidFill>
              </a:defRPr>
            </a:lvl4pPr>
            <a:lvl5pPr lvl="4" rtl="0">
              <a:spcBef>
                <a:spcPts val="0"/>
              </a:spcBef>
              <a:spcAft>
                <a:spcPts val="0"/>
              </a:spcAft>
              <a:buClr>
                <a:schemeClr val="accent1"/>
              </a:buClr>
              <a:buSzPts val="5200"/>
              <a:buNone/>
              <a:defRPr sz="6933">
                <a:solidFill>
                  <a:schemeClr val="accent1"/>
                </a:solidFill>
              </a:defRPr>
            </a:lvl5pPr>
            <a:lvl6pPr lvl="5" rtl="0">
              <a:spcBef>
                <a:spcPts val="0"/>
              </a:spcBef>
              <a:spcAft>
                <a:spcPts val="0"/>
              </a:spcAft>
              <a:buClr>
                <a:schemeClr val="accent1"/>
              </a:buClr>
              <a:buSzPts val="5200"/>
              <a:buNone/>
              <a:defRPr sz="6933">
                <a:solidFill>
                  <a:schemeClr val="accent1"/>
                </a:solidFill>
              </a:defRPr>
            </a:lvl6pPr>
            <a:lvl7pPr lvl="6" rtl="0">
              <a:spcBef>
                <a:spcPts val="0"/>
              </a:spcBef>
              <a:spcAft>
                <a:spcPts val="0"/>
              </a:spcAft>
              <a:buClr>
                <a:schemeClr val="accent1"/>
              </a:buClr>
              <a:buSzPts val="5200"/>
              <a:buNone/>
              <a:defRPr sz="6933">
                <a:solidFill>
                  <a:schemeClr val="accent1"/>
                </a:solidFill>
              </a:defRPr>
            </a:lvl7pPr>
            <a:lvl8pPr lvl="7" rtl="0">
              <a:spcBef>
                <a:spcPts val="0"/>
              </a:spcBef>
              <a:spcAft>
                <a:spcPts val="0"/>
              </a:spcAft>
              <a:buClr>
                <a:schemeClr val="accent1"/>
              </a:buClr>
              <a:buSzPts val="5200"/>
              <a:buNone/>
              <a:defRPr sz="6933">
                <a:solidFill>
                  <a:schemeClr val="accent1"/>
                </a:solidFill>
              </a:defRPr>
            </a:lvl8pPr>
            <a:lvl9pPr lvl="8" rtl="0">
              <a:spcBef>
                <a:spcPts val="0"/>
              </a:spcBef>
              <a:spcAft>
                <a:spcPts val="0"/>
              </a:spcAft>
              <a:buClr>
                <a:schemeClr val="accent1"/>
              </a:buClr>
              <a:buSzPts val="5200"/>
              <a:buNone/>
              <a:defRPr sz="6933">
                <a:solidFill>
                  <a:schemeClr val="accent1"/>
                </a:solidFill>
              </a:defRPr>
            </a:lvl9pPr>
          </a:lstStyle>
          <a:p>
            <a:r>
              <a:rPr lang="hu-HU"/>
              <a:t>Mintacím szerkesztése</a:t>
            </a:r>
            <a:endParaRPr/>
          </a:p>
        </p:txBody>
      </p:sp>
    </p:spTree>
    <p:extLst>
      <p:ext uri="{BB962C8B-B14F-4D97-AF65-F5344CB8AC3E}">
        <p14:creationId xmlns:p14="http://schemas.microsoft.com/office/powerpoint/2010/main" val="344185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7191841" y="276251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3" name="Google Shape;53;p8"/>
          <p:cNvSpPr txBox="1">
            <a:spLocks noGrp="1"/>
          </p:cNvSpPr>
          <p:nvPr>
            <p:ph type="ctrTitle" idx="2"/>
          </p:nvPr>
        </p:nvSpPr>
        <p:spPr>
          <a:xfrm>
            <a:off x="7191841" y="463276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4" name="Google Shape;54;p8"/>
          <p:cNvSpPr txBox="1">
            <a:spLocks noGrp="1"/>
          </p:cNvSpPr>
          <p:nvPr>
            <p:ph type="ctrTitle" idx="3"/>
          </p:nvPr>
        </p:nvSpPr>
        <p:spPr>
          <a:xfrm>
            <a:off x="7191841" y="3697641"/>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467" b="0">
                <a:solidFill>
                  <a:schemeClr val="accent1"/>
                </a:solidFill>
                <a:latin typeface="Roboto Black"/>
                <a:ea typeface="Roboto Black"/>
                <a:cs typeface="Roboto Black"/>
                <a:sym typeface="Roboto Black"/>
              </a:defRPr>
            </a:lvl9pPr>
          </a:lstStyle>
          <a:p>
            <a:r>
              <a:rPr lang="hu-HU"/>
              <a:t>Mintacím szerkesztése</a:t>
            </a:r>
            <a:endParaRPr/>
          </a:p>
        </p:txBody>
      </p:sp>
      <p:sp>
        <p:nvSpPr>
          <p:cNvPr id="55" name="Google Shape;55;p8"/>
          <p:cNvSpPr txBox="1">
            <a:spLocks noGrp="1"/>
          </p:cNvSpPr>
          <p:nvPr>
            <p:ph type="ctrTitle" idx="4"/>
          </p:nvPr>
        </p:nvSpPr>
        <p:spPr>
          <a:xfrm>
            <a:off x="341600" y="850569"/>
            <a:ext cx="10445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4000" b="0">
                <a:latin typeface="Roboto Black"/>
                <a:ea typeface="Roboto Black"/>
                <a:cs typeface="Roboto Black"/>
                <a:sym typeface="Roboto Black"/>
              </a:defRPr>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26309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HREE COLUMNS + INFOGRAPHY">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5166600" y="4833433"/>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58" name="Google Shape;58;p9"/>
          <p:cNvSpPr txBox="1">
            <a:spLocks noGrp="1"/>
          </p:cNvSpPr>
          <p:nvPr>
            <p:ph type="subTitle" idx="2"/>
          </p:nvPr>
        </p:nvSpPr>
        <p:spPr>
          <a:xfrm>
            <a:off x="7751333" y="4853067"/>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59" name="Google Shape;59;p9"/>
          <p:cNvSpPr txBox="1">
            <a:spLocks noGrp="1"/>
          </p:cNvSpPr>
          <p:nvPr>
            <p:ph type="subTitle" idx="3"/>
          </p:nvPr>
        </p:nvSpPr>
        <p:spPr>
          <a:xfrm>
            <a:off x="2581849" y="4826300"/>
            <a:ext cx="1858800" cy="6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hu-HU"/>
              <a:t>Kattintson ide az alcím mintájának szerkesztéséhez</a:t>
            </a:r>
            <a:endParaRPr/>
          </a:p>
        </p:txBody>
      </p:sp>
      <p:sp>
        <p:nvSpPr>
          <p:cNvPr id="60" name="Google Shape;60;p9"/>
          <p:cNvSpPr txBox="1">
            <a:spLocks noGrp="1"/>
          </p:cNvSpPr>
          <p:nvPr>
            <p:ph type="ctrTitle"/>
          </p:nvPr>
        </p:nvSpPr>
        <p:spPr>
          <a:xfrm>
            <a:off x="4711992" y="46711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1" name="Google Shape;61;p9"/>
          <p:cNvSpPr txBox="1">
            <a:spLocks noGrp="1"/>
          </p:cNvSpPr>
          <p:nvPr>
            <p:ph type="ctrTitle" idx="4"/>
          </p:nvPr>
        </p:nvSpPr>
        <p:spPr>
          <a:xfrm>
            <a:off x="7296741" y="4697933"/>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2" name="Google Shape;62;p9"/>
          <p:cNvSpPr txBox="1">
            <a:spLocks noGrp="1"/>
          </p:cNvSpPr>
          <p:nvPr>
            <p:ph type="ctrTitle" idx="5"/>
          </p:nvPr>
        </p:nvSpPr>
        <p:spPr>
          <a:xfrm>
            <a:off x="2127259" y="4671167"/>
            <a:ext cx="2768000" cy="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333" b="0">
                <a:latin typeface="Roboto Black"/>
                <a:ea typeface="Roboto Black"/>
                <a:cs typeface="Roboto Black"/>
                <a:sym typeface="Roboto Black"/>
              </a:defRPr>
            </a:lvl1pPr>
            <a:lvl2pPr lvl="1" algn="ctr" rtl="0">
              <a:spcBef>
                <a:spcPts val="0"/>
              </a:spcBef>
              <a:spcAft>
                <a:spcPts val="0"/>
              </a:spcAft>
              <a:buSzPts val="1000"/>
              <a:buFont typeface="Roboto Black"/>
              <a:buNone/>
              <a:defRPr sz="1333" b="0">
                <a:latin typeface="Roboto Black"/>
                <a:ea typeface="Roboto Black"/>
                <a:cs typeface="Roboto Black"/>
                <a:sym typeface="Roboto Black"/>
              </a:defRPr>
            </a:lvl2pPr>
            <a:lvl3pPr lvl="2" algn="ctr" rtl="0">
              <a:spcBef>
                <a:spcPts val="0"/>
              </a:spcBef>
              <a:spcAft>
                <a:spcPts val="0"/>
              </a:spcAft>
              <a:buSzPts val="1000"/>
              <a:buFont typeface="Roboto Black"/>
              <a:buNone/>
              <a:defRPr sz="1333" b="0">
                <a:latin typeface="Roboto Black"/>
                <a:ea typeface="Roboto Black"/>
                <a:cs typeface="Roboto Black"/>
                <a:sym typeface="Roboto Black"/>
              </a:defRPr>
            </a:lvl3pPr>
            <a:lvl4pPr lvl="3" algn="ctr" rtl="0">
              <a:spcBef>
                <a:spcPts val="0"/>
              </a:spcBef>
              <a:spcAft>
                <a:spcPts val="0"/>
              </a:spcAft>
              <a:buSzPts val="1000"/>
              <a:buFont typeface="Roboto Black"/>
              <a:buNone/>
              <a:defRPr sz="1333" b="0">
                <a:latin typeface="Roboto Black"/>
                <a:ea typeface="Roboto Black"/>
                <a:cs typeface="Roboto Black"/>
                <a:sym typeface="Roboto Black"/>
              </a:defRPr>
            </a:lvl4pPr>
            <a:lvl5pPr lvl="4" algn="ctr" rtl="0">
              <a:spcBef>
                <a:spcPts val="0"/>
              </a:spcBef>
              <a:spcAft>
                <a:spcPts val="0"/>
              </a:spcAft>
              <a:buSzPts val="1000"/>
              <a:buFont typeface="Roboto Black"/>
              <a:buNone/>
              <a:defRPr sz="1333" b="0">
                <a:latin typeface="Roboto Black"/>
                <a:ea typeface="Roboto Black"/>
                <a:cs typeface="Roboto Black"/>
                <a:sym typeface="Roboto Black"/>
              </a:defRPr>
            </a:lvl5pPr>
            <a:lvl6pPr lvl="5" algn="ctr" rtl="0">
              <a:spcBef>
                <a:spcPts val="0"/>
              </a:spcBef>
              <a:spcAft>
                <a:spcPts val="0"/>
              </a:spcAft>
              <a:buSzPts val="1000"/>
              <a:buFont typeface="Roboto Black"/>
              <a:buNone/>
              <a:defRPr sz="1333" b="0">
                <a:latin typeface="Roboto Black"/>
                <a:ea typeface="Roboto Black"/>
                <a:cs typeface="Roboto Black"/>
                <a:sym typeface="Roboto Black"/>
              </a:defRPr>
            </a:lvl6pPr>
            <a:lvl7pPr lvl="6" algn="ctr" rtl="0">
              <a:spcBef>
                <a:spcPts val="0"/>
              </a:spcBef>
              <a:spcAft>
                <a:spcPts val="0"/>
              </a:spcAft>
              <a:buSzPts val="1000"/>
              <a:buFont typeface="Roboto Black"/>
              <a:buNone/>
              <a:defRPr sz="1333" b="0">
                <a:latin typeface="Roboto Black"/>
                <a:ea typeface="Roboto Black"/>
                <a:cs typeface="Roboto Black"/>
                <a:sym typeface="Roboto Black"/>
              </a:defRPr>
            </a:lvl7pPr>
            <a:lvl8pPr lvl="7" algn="ctr" rtl="0">
              <a:spcBef>
                <a:spcPts val="0"/>
              </a:spcBef>
              <a:spcAft>
                <a:spcPts val="0"/>
              </a:spcAft>
              <a:buSzPts val="1000"/>
              <a:buFont typeface="Roboto Black"/>
              <a:buNone/>
              <a:defRPr sz="1333" b="0">
                <a:latin typeface="Roboto Black"/>
                <a:ea typeface="Roboto Black"/>
                <a:cs typeface="Roboto Black"/>
                <a:sym typeface="Roboto Black"/>
              </a:defRPr>
            </a:lvl8pPr>
            <a:lvl9pPr lvl="8" algn="ctr" rtl="0">
              <a:spcBef>
                <a:spcPts val="0"/>
              </a:spcBef>
              <a:spcAft>
                <a:spcPts val="0"/>
              </a:spcAft>
              <a:buSzPts val="1000"/>
              <a:buFont typeface="Roboto Black"/>
              <a:buNone/>
              <a:defRPr sz="1333" b="0">
                <a:latin typeface="Roboto Black"/>
                <a:ea typeface="Roboto Black"/>
                <a:cs typeface="Roboto Black"/>
                <a:sym typeface="Roboto Black"/>
              </a:defRPr>
            </a:lvl9pPr>
          </a:lstStyle>
          <a:p>
            <a:r>
              <a:rPr lang="hu-HU"/>
              <a:t>Mintacím szerkesztése</a:t>
            </a:r>
            <a:endParaRPr/>
          </a:p>
        </p:txBody>
      </p:sp>
      <p:sp>
        <p:nvSpPr>
          <p:cNvPr id="63" name="Google Shape;63;p9"/>
          <p:cNvSpPr txBox="1">
            <a:spLocks noGrp="1"/>
          </p:cNvSpPr>
          <p:nvPr>
            <p:ph type="ctrTitle" idx="6"/>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218160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 + IMAGE">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4000" b="0">
                <a:latin typeface="Roboto Black"/>
                <a:ea typeface="Roboto Black"/>
                <a:cs typeface="Roboto Black"/>
                <a:sym typeface="Robo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u-HU"/>
              <a:t>Mintacím szerkesztése</a:t>
            </a:r>
            <a:endParaRPr/>
          </a:p>
        </p:txBody>
      </p:sp>
    </p:spTree>
    <p:extLst>
      <p:ext uri="{BB962C8B-B14F-4D97-AF65-F5344CB8AC3E}">
        <p14:creationId xmlns:p14="http://schemas.microsoft.com/office/powerpoint/2010/main" val="111678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3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4630840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78508041"/>
      </p:ext>
    </p:extLst>
  </p:cSld>
  <p:clrMap bg1="lt1" tx1="dk1" bg2="dk2" tx2="lt2" accent1="accent1" accent2="accent2" accent3="accent3" accent4="accent4" accent5="accent5" accent6="accent6" hlink="hlink" folHlink="folHlink"/>
  <p:sldLayoutIdLst>
    <p:sldLayoutId id="2147483680"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84359126"/>
      </p:ext>
    </p:extLst>
  </p:cSld>
  <p:clrMap bg1="lt1" tx1="dk1" bg2="dk2" tx2="lt2" accent1="accent1" accent2="accent2" accent3="accent3" accent4="accent4" accent5="accent5" accent6="accent6" hlink="hlink" folHlink="folHlink"/>
  <p:sldLayoutIdLst>
    <p:sldLayoutId id="2147483682" r:id="rId1"/>
    <p:sldLayoutId id="2147483709" r:id="rId2"/>
    <p:sldLayoutId id="2147483710" r:id="rId3"/>
    <p:sldLayoutId id="2147483711"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3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1118284290"/>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93010759"/>
      </p:ext>
    </p:extLst>
  </p:cSld>
  <p:clrMap bg1="lt1" tx1="dk1" bg2="dk2" tx2="lt2" accent1="accent1" accent2="accent2" accent3="accent3" accent4="accent4" accent5="accent5" accent6="accent6" hlink="hlink" folHlink="folHlink"/>
  <p:sldLayoutIdLst>
    <p:sldLayoutId id="214748370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46699852"/>
      </p:ext>
    </p:extLst>
  </p:cSld>
  <p:clrMap bg1="lt1" tx1="dk1" bg2="dk2" tx2="lt2" accent1="accent1" accent2="accent2" accent3="accent3" accent4="accent4" accent5="accent5" accent6="accent6" hlink="hlink" folHlink="folHlink"/>
  <p:sldLayoutIdLst>
    <p:sldLayoutId id="214748370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D1E2C30-0D67-495F-BDE9-E906DB01F620}"/>
              </a:ext>
            </a:extLst>
          </p:cNvPr>
          <p:cNvSpPr>
            <a:spLocks noGrp="1"/>
          </p:cNvSpPr>
          <p:nvPr>
            <p:ph type="ctrTitle"/>
          </p:nvPr>
        </p:nvSpPr>
        <p:spPr/>
        <p:txBody>
          <a:bodyPr/>
          <a:lstStyle/>
          <a:p>
            <a:r>
              <a:rPr lang="hu-HU" dirty="0">
                <a:solidFill>
                  <a:srgbClr val="94EA22"/>
                </a:solidFill>
              </a:rPr>
              <a:t>Lucky </a:t>
            </a:r>
            <a:r>
              <a:rPr lang="hu-HU">
                <a:solidFill>
                  <a:srgbClr val="94EA22"/>
                </a:solidFill>
              </a:rPr>
              <a:t>– </a:t>
            </a:r>
            <a:r>
              <a:rPr lang="en-US">
                <a:solidFill>
                  <a:srgbClr val="94EA22"/>
                </a:solidFill>
              </a:rPr>
              <a:t>Our little coffehouse</a:t>
            </a:r>
            <a:endParaRPr lang="hu-HU" dirty="0">
              <a:solidFill>
                <a:srgbClr val="94EA22"/>
              </a:solidFill>
            </a:endParaRPr>
          </a:p>
        </p:txBody>
      </p:sp>
      <p:sp>
        <p:nvSpPr>
          <p:cNvPr id="3" name="Alcím 2">
            <a:extLst>
              <a:ext uri="{FF2B5EF4-FFF2-40B4-BE49-F238E27FC236}">
                <a16:creationId xmlns:a16="http://schemas.microsoft.com/office/drawing/2014/main" id="{B5461545-CDE6-4507-BB7F-83FDA6EEF58F}"/>
              </a:ext>
            </a:extLst>
          </p:cNvPr>
          <p:cNvSpPr>
            <a:spLocks noGrp="1"/>
          </p:cNvSpPr>
          <p:nvPr>
            <p:ph type="subTitle" idx="1"/>
          </p:nvPr>
        </p:nvSpPr>
        <p:spPr/>
        <p:txBody>
          <a:bodyPr/>
          <a:lstStyle/>
          <a:p>
            <a:endParaRPr lang="hu-HU" dirty="0"/>
          </a:p>
        </p:txBody>
      </p:sp>
    </p:spTree>
    <p:extLst>
      <p:ext uri="{BB962C8B-B14F-4D97-AF65-F5344CB8AC3E}">
        <p14:creationId xmlns:p14="http://schemas.microsoft.com/office/powerpoint/2010/main" val="3079372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 Prototype – Coffee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The coffee page is almost entirely similar to the desserts page.</a:t>
            </a:r>
            <a:endParaRPr lang="hu-HU" sz="2400" dirty="0">
              <a:solidFill>
                <a:schemeClr val="bg1"/>
              </a:solidFill>
            </a:endParaRPr>
          </a:p>
        </p:txBody>
      </p:sp>
      <p:pic>
        <p:nvPicPr>
          <p:cNvPr id="6" name="Picture 5" descr="A screenshot of a phone&#10;&#10;Description automatically generated">
            <a:extLst>
              <a:ext uri="{FF2B5EF4-FFF2-40B4-BE49-F238E27FC236}">
                <a16:creationId xmlns:a16="http://schemas.microsoft.com/office/drawing/2014/main" id="{FC155FC0-B0F7-F8AC-FD20-38CBEAA97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57" y="2043829"/>
            <a:ext cx="8011886" cy="3963819"/>
          </a:xfrm>
          <a:prstGeom prst="rect">
            <a:avLst/>
          </a:prstGeom>
        </p:spPr>
      </p:pic>
    </p:spTree>
    <p:extLst>
      <p:ext uri="{BB962C8B-B14F-4D97-AF65-F5344CB8AC3E}">
        <p14:creationId xmlns:p14="http://schemas.microsoft.com/office/powerpoint/2010/main" val="358935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 Prototype – Coffee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The coffee page is almost entirely similar to the desserts page.</a:t>
            </a:r>
            <a:endParaRPr lang="hu-HU" sz="2400"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D82E7852-A976-B225-A46F-0E4599DD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469" y="2155370"/>
            <a:ext cx="8003474" cy="3852277"/>
          </a:xfrm>
          <a:prstGeom prst="rect">
            <a:avLst/>
          </a:prstGeom>
        </p:spPr>
      </p:pic>
    </p:spTree>
    <p:extLst>
      <p:ext uri="{BB962C8B-B14F-4D97-AF65-F5344CB8AC3E}">
        <p14:creationId xmlns:p14="http://schemas.microsoft.com/office/powerpoint/2010/main" val="133472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 Prototype – Blog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The blog page contains the articles that can be clicked, at which point a new page appears with the entire article. </a:t>
            </a:r>
            <a:endParaRPr lang="hu-HU" sz="2400" dirty="0">
              <a:solidFill>
                <a:schemeClr val="bg1"/>
              </a:solidFill>
            </a:endParaRPr>
          </a:p>
        </p:txBody>
      </p:sp>
      <p:pic>
        <p:nvPicPr>
          <p:cNvPr id="6" name="Picture 5" descr="A screenshot of a website&#10;&#10;Description automatically generated">
            <a:extLst>
              <a:ext uri="{FF2B5EF4-FFF2-40B4-BE49-F238E27FC236}">
                <a16:creationId xmlns:a16="http://schemas.microsoft.com/office/drawing/2014/main" id="{F9DDFD10-2F46-94CF-5F8B-985C8CA4F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941" y="2160138"/>
            <a:ext cx="8564118" cy="4237032"/>
          </a:xfrm>
          <a:prstGeom prst="rect">
            <a:avLst/>
          </a:prstGeom>
        </p:spPr>
      </p:pic>
    </p:spTree>
    <p:extLst>
      <p:ext uri="{BB962C8B-B14F-4D97-AF65-F5344CB8AC3E}">
        <p14:creationId xmlns:p14="http://schemas.microsoft.com/office/powerpoint/2010/main" val="1373100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 Prototype – Blog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The blog page contains the articles that can be clicked, at which point a new page appears with the entire article. </a:t>
            </a:r>
            <a:endParaRPr lang="hu-HU" sz="2400" dirty="0">
              <a:solidFill>
                <a:schemeClr val="bg1"/>
              </a:solidFill>
            </a:endParaRPr>
          </a:p>
        </p:txBody>
      </p:sp>
      <p:pic>
        <p:nvPicPr>
          <p:cNvPr id="5" name="Picture 4">
            <a:extLst>
              <a:ext uri="{FF2B5EF4-FFF2-40B4-BE49-F238E27FC236}">
                <a16:creationId xmlns:a16="http://schemas.microsoft.com/office/drawing/2014/main" id="{6B9B737D-ED25-14D7-1FB1-D8963B990640}"/>
              </a:ext>
            </a:extLst>
          </p:cNvPr>
          <p:cNvPicPr>
            <a:picLocks noChangeAspect="1"/>
          </p:cNvPicPr>
          <p:nvPr/>
        </p:nvPicPr>
        <p:blipFill rotWithShape="1">
          <a:blip r:embed="rId2"/>
          <a:srcRect r="1053"/>
          <a:stretch/>
        </p:blipFill>
        <p:spPr>
          <a:xfrm>
            <a:off x="1813941" y="2227318"/>
            <a:ext cx="8564118" cy="4169852"/>
          </a:xfrm>
          <a:prstGeom prst="rect">
            <a:avLst/>
          </a:prstGeom>
        </p:spPr>
      </p:pic>
    </p:spTree>
    <p:extLst>
      <p:ext uri="{BB962C8B-B14F-4D97-AF65-F5344CB8AC3E}">
        <p14:creationId xmlns:p14="http://schemas.microsoft.com/office/powerpoint/2010/main" val="96314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BB18914-4588-4969-8C98-630F4DC6919A}"/>
              </a:ext>
            </a:extLst>
          </p:cNvPr>
          <p:cNvSpPr>
            <a:spLocks noGrp="1"/>
          </p:cNvSpPr>
          <p:nvPr>
            <p:ph type="title"/>
          </p:nvPr>
        </p:nvSpPr>
        <p:spPr/>
        <p:txBody>
          <a:bodyPr/>
          <a:lstStyle/>
          <a:p>
            <a:r>
              <a:rPr lang="en-US">
                <a:solidFill>
                  <a:srgbClr val="94EA22"/>
                </a:solidFill>
              </a:rPr>
              <a:t>Used tools/technologies</a:t>
            </a:r>
            <a:endParaRPr lang="hu-HU" dirty="0">
              <a:solidFill>
                <a:srgbClr val="94EA22"/>
              </a:solidFill>
            </a:endParaRPr>
          </a:p>
        </p:txBody>
      </p:sp>
      <p:sp>
        <p:nvSpPr>
          <p:cNvPr id="3" name="Tartalom helye 2">
            <a:extLst>
              <a:ext uri="{FF2B5EF4-FFF2-40B4-BE49-F238E27FC236}">
                <a16:creationId xmlns:a16="http://schemas.microsoft.com/office/drawing/2014/main" id="{959D303D-955F-44EE-A933-4781BDAC1893}"/>
              </a:ext>
            </a:extLst>
          </p:cNvPr>
          <p:cNvSpPr>
            <a:spLocks noGrp="1"/>
          </p:cNvSpPr>
          <p:nvPr>
            <p:ph idx="1"/>
          </p:nvPr>
        </p:nvSpPr>
        <p:spPr>
          <a:xfrm>
            <a:off x="1424133" y="2260599"/>
            <a:ext cx="9396400" cy="3822959"/>
          </a:xfrm>
        </p:spPr>
        <p:txBody>
          <a:bodyPr/>
          <a:lstStyle/>
          <a:p>
            <a:r>
              <a:rPr lang="en-US" sz="2000">
                <a:solidFill>
                  <a:srgbClr val="94EA22"/>
                </a:solidFill>
              </a:rPr>
              <a:t>Web page planning:</a:t>
            </a:r>
          </a:p>
          <a:p>
            <a:pPr lvl="1"/>
            <a:r>
              <a:rPr lang="hu-HU" sz="2000">
                <a:solidFill>
                  <a:srgbClr val="94EA22"/>
                </a:solidFill>
              </a:rPr>
              <a:t>Trello</a:t>
            </a:r>
            <a:endParaRPr lang="en-US" sz="2000">
              <a:solidFill>
                <a:srgbClr val="94EA22"/>
              </a:solidFill>
            </a:endParaRPr>
          </a:p>
          <a:p>
            <a:pPr lvl="1"/>
            <a:r>
              <a:rPr lang="hu-HU" sz="2000">
                <a:solidFill>
                  <a:srgbClr val="94EA22"/>
                </a:solidFill>
              </a:rPr>
              <a:t>Figma</a:t>
            </a:r>
            <a:endParaRPr lang="en-US" sz="2000">
              <a:solidFill>
                <a:srgbClr val="94EA22"/>
              </a:solidFill>
            </a:endParaRPr>
          </a:p>
          <a:p>
            <a:r>
              <a:rPr lang="en-US" sz="2000">
                <a:solidFill>
                  <a:srgbClr val="94EA22"/>
                </a:solidFill>
              </a:rPr>
              <a:t>Web page creation:</a:t>
            </a:r>
          </a:p>
          <a:p>
            <a:pPr lvl="1"/>
            <a:r>
              <a:rPr lang="en-US" sz="2000">
                <a:solidFill>
                  <a:srgbClr val="94EA22"/>
                </a:solidFill>
              </a:rPr>
              <a:t>HTML</a:t>
            </a:r>
          </a:p>
          <a:p>
            <a:pPr lvl="1"/>
            <a:r>
              <a:rPr lang="en-US" sz="2000">
                <a:solidFill>
                  <a:srgbClr val="94EA22"/>
                </a:solidFill>
              </a:rPr>
              <a:t>CSS</a:t>
            </a:r>
          </a:p>
          <a:p>
            <a:pPr lvl="1"/>
            <a:r>
              <a:rPr lang="en-US" sz="2000">
                <a:solidFill>
                  <a:srgbClr val="94EA22"/>
                </a:solidFill>
              </a:rPr>
              <a:t>Javascript</a:t>
            </a:r>
          </a:p>
          <a:p>
            <a:pPr lvl="1"/>
            <a:r>
              <a:rPr lang="en-US" sz="2000">
                <a:solidFill>
                  <a:srgbClr val="94EA22"/>
                </a:solidFill>
              </a:rPr>
              <a:t>Visual Studio Code</a:t>
            </a:r>
            <a:endParaRPr lang="hu-HU" sz="2000">
              <a:solidFill>
                <a:srgbClr val="94EA22"/>
              </a:solidFill>
            </a:endParaRPr>
          </a:p>
          <a:p>
            <a:pPr lvl="1"/>
            <a:r>
              <a:rPr lang="hu-HU" sz="2000">
                <a:solidFill>
                  <a:srgbClr val="94EA22"/>
                </a:solidFill>
              </a:rPr>
              <a:t>GitHub</a:t>
            </a:r>
            <a:endParaRPr lang="en-US" sz="2000">
              <a:solidFill>
                <a:srgbClr val="94EA22"/>
              </a:solidFill>
            </a:endParaRPr>
          </a:p>
          <a:p>
            <a:pPr lvl="1"/>
            <a:r>
              <a:rPr lang="en-US" sz="2000">
                <a:solidFill>
                  <a:srgbClr val="94EA22"/>
                </a:solidFill>
              </a:rPr>
              <a:t>Bootstrap</a:t>
            </a:r>
            <a:endParaRPr lang="hu-HU" sz="2000">
              <a:solidFill>
                <a:srgbClr val="94EA22"/>
              </a:solidFill>
            </a:endParaRPr>
          </a:p>
          <a:p>
            <a:endParaRPr lang="hu-HU" sz="2000" dirty="0">
              <a:solidFill>
                <a:srgbClr val="94EA22"/>
              </a:solidFill>
            </a:endParaRPr>
          </a:p>
        </p:txBody>
      </p:sp>
    </p:spTree>
    <p:extLst>
      <p:ext uri="{BB962C8B-B14F-4D97-AF65-F5344CB8AC3E}">
        <p14:creationId xmlns:p14="http://schemas.microsoft.com/office/powerpoint/2010/main" val="250032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C79D754-1846-4872-B243-D52C649F3377}"/>
              </a:ext>
            </a:extLst>
          </p:cNvPr>
          <p:cNvSpPr>
            <a:spLocks noGrp="1"/>
          </p:cNvSpPr>
          <p:nvPr>
            <p:ph type="title"/>
          </p:nvPr>
        </p:nvSpPr>
        <p:spPr>
          <a:xfrm>
            <a:off x="1397800" y="675433"/>
            <a:ext cx="9396400" cy="643200"/>
          </a:xfrm>
        </p:spPr>
        <p:txBody>
          <a:bodyPr/>
          <a:lstStyle/>
          <a:p>
            <a:r>
              <a:rPr lang="hu-HU" sz="3200" dirty="0">
                <a:solidFill>
                  <a:srgbClr val="94EA22"/>
                </a:solidFill>
              </a:rPr>
              <a:t>Trello</a:t>
            </a:r>
          </a:p>
        </p:txBody>
      </p:sp>
      <p:sp>
        <p:nvSpPr>
          <p:cNvPr id="3" name="Tartalom helye 2">
            <a:extLst>
              <a:ext uri="{FF2B5EF4-FFF2-40B4-BE49-F238E27FC236}">
                <a16:creationId xmlns:a16="http://schemas.microsoft.com/office/drawing/2014/main" id="{7B4B64AF-3343-4995-A7A2-F07E1A467E1B}"/>
              </a:ext>
            </a:extLst>
          </p:cNvPr>
          <p:cNvSpPr>
            <a:spLocks noGrp="1"/>
          </p:cNvSpPr>
          <p:nvPr>
            <p:ph idx="1"/>
          </p:nvPr>
        </p:nvSpPr>
        <p:spPr>
          <a:xfrm>
            <a:off x="1397800" y="2277400"/>
            <a:ext cx="3108886" cy="3336000"/>
          </a:xfrm>
        </p:spPr>
        <p:txBody>
          <a:bodyPr/>
          <a:lstStyle/>
          <a:p>
            <a:pPr marL="158750" indent="0">
              <a:buNone/>
            </a:pPr>
            <a:r>
              <a:rPr lang="en-US" sz="2400">
                <a:solidFill>
                  <a:schemeClr val="bg1"/>
                </a:solidFill>
              </a:rPr>
              <a:t>Using</a:t>
            </a:r>
            <a:r>
              <a:rPr lang="hu-HU" sz="2400">
                <a:solidFill>
                  <a:schemeClr val="bg1"/>
                </a:solidFill>
              </a:rPr>
              <a:t> </a:t>
            </a:r>
            <a:r>
              <a:rPr lang="hu-HU" sz="2400">
                <a:solidFill>
                  <a:srgbClr val="94EA22"/>
                </a:solidFill>
              </a:rPr>
              <a:t>Trello</a:t>
            </a:r>
            <a:r>
              <a:rPr lang="hu-HU" sz="2400">
                <a:solidFill>
                  <a:schemeClr val="bg1"/>
                </a:solidFill>
              </a:rPr>
              <a:t> </a:t>
            </a:r>
            <a:r>
              <a:rPr lang="en-US" sz="2400">
                <a:solidFill>
                  <a:schemeClr val="bg1"/>
                </a:solidFill>
              </a:rPr>
              <a:t>we could follow the project development with cards and lists.</a:t>
            </a:r>
            <a:endParaRPr lang="hu-HU" sz="2400" dirty="0">
              <a:solidFill>
                <a:schemeClr val="bg1"/>
              </a:solidFill>
            </a:endParaRPr>
          </a:p>
        </p:txBody>
      </p:sp>
      <p:pic>
        <p:nvPicPr>
          <p:cNvPr id="5" name="Picture 4" descr="Screens screenshot of a computer&#10;&#10;Description automatically generated">
            <a:extLst>
              <a:ext uri="{FF2B5EF4-FFF2-40B4-BE49-F238E27FC236}">
                <a16:creationId xmlns:a16="http://schemas.microsoft.com/office/drawing/2014/main" id="{D37063B9-2CBC-A045-041C-A08044C5F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555" y="1887800"/>
            <a:ext cx="6684140" cy="4170259"/>
          </a:xfrm>
          <a:prstGeom prst="rect">
            <a:avLst/>
          </a:prstGeom>
        </p:spPr>
      </p:pic>
    </p:spTree>
    <p:extLst>
      <p:ext uri="{BB962C8B-B14F-4D97-AF65-F5344CB8AC3E}">
        <p14:creationId xmlns:p14="http://schemas.microsoft.com/office/powerpoint/2010/main" val="37924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901B5D-9267-4B8F-8174-F28652CE1542}"/>
              </a:ext>
            </a:extLst>
          </p:cNvPr>
          <p:cNvSpPr>
            <a:spLocks noGrp="1"/>
          </p:cNvSpPr>
          <p:nvPr>
            <p:ph type="title"/>
          </p:nvPr>
        </p:nvSpPr>
        <p:spPr>
          <a:xfrm>
            <a:off x="1424133" y="324587"/>
            <a:ext cx="9396400" cy="643200"/>
          </a:xfrm>
        </p:spPr>
        <p:txBody>
          <a:bodyPr/>
          <a:lstStyle/>
          <a:p>
            <a:r>
              <a:rPr lang="hu-HU" sz="3200" dirty="0">
                <a:solidFill>
                  <a:srgbClr val="94EA22"/>
                </a:solidFill>
              </a:rPr>
              <a:t>Figma</a:t>
            </a:r>
          </a:p>
        </p:txBody>
      </p:sp>
      <p:sp>
        <p:nvSpPr>
          <p:cNvPr id="3" name="Tartalom helye 2">
            <a:extLst>
              <a:ext uri="{FF2B5EF4-FFF2-40B4-BE49-F238E27FC236}">
                <a16:creationId xmlns:a16="http://schemas.microsoft.com/office/drawing/2014/main" id="{0744D12F-6173-4932-9C16-35CCE8BDB6AD}"/>
              </a:ext>
            </a:extLst>
          </p:cNvPr>
          <p:cNvSpPr>
            <a:spLocks noGrp="1"/>
          </p:cNvSpPr>
          <p:nvPr>
            <p:ph idx="1"/>
          </p:nvPr>
        </p:nvSpPr>
        <p:spPr>
          <a:xfrm>
            <a:off x="1424133" y="1234232"/>
            <a:ext cx="4351516" cy="3336000"/>
          </a:xfrm>
        </p:spPr>
        <p:txBody>
          <a:bodyPr/>
          <a:lstStyle/>
          <a:p>
            <a:pPr marL="158750" indent="0">
              <a:buNone/>
            </a:pPr>
            <a:r>
              <a:rPr lang="en-US" sz="2400">
                <a:solidFill>
                  <a:schemeClr val="bg1"/>
                </a:solidFill>
              </a:rPr>
              <a:t>Using</a:t>
            </a:r>
            <a:r>
              <a:rPr lang="hu-HU" sz="2400">
                <a:solidFill>
                  <a:schemeClr val="bg1"/>
                </a:solidFill>
              </a:rPr>
              <a:t> </a:t>
            </a:r>
            <a:r>
              <a:rPr lang="hu-HU" sz="2400">
                <a:solidFill>
                  <a:srgbClr val="94EA22"/>
                </a:solidFill>
              </a:rPr>
              <a:t>Figma</a:t>
            </a:r>
            <a:r>
              <a:rPr lang="hu-HU" sz="2400">
                <a:solidFill>
                  <a:schemeClr val="bg1"/>
                </a:solidFill>
              </a:rPr>
              <a:t> </a:t>
            </a:r>
            <a:r>
              <a:rPr lang="en-US" sz="2400">
                <a:solidFill>
                  <a:schemeClr val="bg1"/>
                </a:solidFill>
              </a:rPr>
              <a:t>, we created the prototype and the wireframe</a:t>
            </a:r>
            <a:endParaRPr lang="hu-HU" sz="2400" dirty="0">
              <a:solidFill>
                <a:schemeClr val="bg1"/>
              </a:solidFill>
            </a:endParaRPr>
          </a:p>
        </p:txBody>
      </p:sp>
      <p:pic>
        <p:nvPicPr>
          <p:cNvPr id="5" name="Picture 4">
            <a:extLst>
              <a:ext uri="{FF2B5EF4-FFF2-40B4-BE49-F238E27FC236}">
                <a16:creationId xmlns:a16="http://schemas.microsoft.com/office/drawing/2014/main" id="{D6597F9B-B6E1-3300-80B9-698A00DB1EF4}"/>
              </a:ext>
            </a:extLst>
          </p:cNvPr>
          <p:cNvPicPr>
            <a:picLocks noChangeAspect="1"/>
          </p:cNvPicPr>
          <p:nvPr/>
        </p:nvPicPr>
        <p:blipFill>
          <a:blip r:embed="rId2"/>
          <a:stretch>
            <a:fillRect/>
          </a:stretch>
        </p:blipFill>
        <p:spPr>
          <a:xfrm>
            <a:off x="6096000" y="1409632"/>
            <a:ext cx="5557935" cy="4802182"/>
          </a:xfrm>
          <a:prstGeom prst="rect">
            <a:avLst/>
          </a:prstGeom>
        </p:spPr>
      </p:pic>
      <p:pic>
        <p:nvPicPr>
          <p:cNvPr id="7" name="Picture 6">
            <a:extLst>
              <a:ext uri="{FF2B5EF4-FFF2-40B4-BE49-F238E27FC236}">
                <a16:creationId xmlns:a16="http://schemas.microsoft.com/office/drawing/2014/main" id="{A5D24E07-92AC-F818-BB24-6EAC67EA93C7}"/>
              </a:ext>
            </a:extLst>
          </p:cNvPr>
          <p:cNvPicPr>
            <a:picLocks noChangeAspect="1"/>
          </p:cNvPicPr>
          <p:nvPr/>
        </p:nvPicPr>
        <p:blipFill>
          <a:blip r:embed="rId3"/>
          <a:stretch>
            <a:fillRect/>
          </a:stretch>
        </p:blipFill>
        <p:spPr>
          <a:xfrm>
            <a:off x="663736" y="2496646"/>
            <a:ext cx="5212081" cy="3715167"/>
          </a:xfrm>
          <a:prstGeom prst="rect">
            <a:avLst/>
          </a:prstGeom>
        </p:spPr>
      </p:pic>
    </p:spTree>
    <p:extLst>
      <p:ext uri="{BB962C8B-B14F-4D97-AF65-F5344CB8AC3E}">
        <p14:creationId xmlns:p14="http://schemas.microsoft.com/office/powerpoint/2010/main" val="387550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E4BD-98C8-EB9C-7E64-D1EDEE95188B}"/>
              </a:ext>
            </a:extLst>
          </p:cNvPr>
          <p:cNvSpPr>
            <a:spLocks noGrp="1"/>
          </p:cNvSpPr>
          <p:nvPr>
            <p:ph type="title"/>
          </p:nvPr>
        </p:nvSpPr>
        <p:spPr/>
        <p:txBody>
          <a:bodyPr/>
          <a:lstStyle/>
          <a:p>
            <a:r>
              <a:rPr lang="en-US" sz="3600">
                <a:solidFill>
                  <a:srgbClr val="94EA22"/>
                </a:solidFill>
              </a:rPr>
              <a:t>HTML</a:t>
            </a:r>
            <a:endParaRPr lang="hu-HU" sz="3600">
              <a:solidFill>
                <a:srgbClr val="94EA22"/>
              </a:solidFill>
            </a:endParaRPr>
          </a:p>
        </p:txBody>
      </p:sp>
      <p:sp>
        <p:nvSpPr>
          <p:cNvPr id="3" name="Content Placeholder 2">
            <a:extLst>
              <a:ext uri="{FF2B5EF4-FFF2-40B4-BE49-F238E27FC236}">
                <a16:creationId xmlns:a16="http://schemas.microsoft.com/office/drawing/2014/main" id="{EECBB947-7741-809F-0DB0-6D3D8E988025}"/>
              </a:ext>
            </a:extLst>
          </p:cNvPr>
          <p:cNvSpPr>
            <a:spLocks noGrp="1"/>
          </p:cNvSpPr>
          <p:nvPr>
            <p:ph idx="1"/>
          </p:nvPr>
        </p:nvSpPr>
        <p:spPr>
          <a:xfrm>
            <a:off x="1424133" y="2260600"/>
            <a:ext cx="4671867" cy="3336000"/>
          </a:xfrm>
        </p:spPr>
        <p:txBody>
          <a:bodyPr/>
          <a:lstStyle/>
          <a:p>
            <a:pPr marL="158750" indent="0">
              <a:buNone/>
            </a:pPr>
            <a:r>
              <a:rPr lang="en-US" sz="2400">
                <a:solidFill>
                  <a:schemeClr val="bg1"/>
                </a:solidFill>
              </a:rPr>
              <a:t>During the maeking of the page we used </a:t>
            </a:r>
            <a:r>
              <a:rPr lang="en-US" sz="2400">
                <a:solidFill>
                  <a:srgbClr val="94EA22"/>
                </a:solidFill>
              </a:rPr>
              <a:t>HTML5</a:t>
            </a:r>
            <a:r>
              <a:rPr lang="en-US" sz="2400">
                <a:solidFill>
                  <a:schemeClr val="bg1"/>
                </a:solidFill>
              </a:rPr>
              <a:t> (HyperText Markup Language), which allowed us to change/modify the </a:t>
            </a:r>
            <a:r>
              <a:rPr lang="en-US" sz="2400">
                <a:solidFill>
                  <a:srgbClr val="94EA22"/>
                </a:solidFill>
              </a:rPr>
              <a:t>DOM</a:t>
            </a:r>
            <a:r>
              <a:rPr lang="en-US" sz="2400">
                <a:solidFill>
                  <a:schemeClr val="bg1"/>
                </a:solidFill>
              </a:rPr>
              <a:t> (Document Object Model).</a:t>
            </a:r>
            <a:endParaRPr lang="hu-HU" sz="2400">
              <a:solidFill>
                <a:schemeClr val="bg1"/>
              </a:solidFill>
            </a:endParaRPr>
          </a:p>
        </p:txBody>
      </p:sp>
      <p:pic>
        <p:nvPicPr>
          <p:cNvPr id="5" name="Picture 4" descr="A logo of a website&#10;&#10;Description automatically generated">
            <a:extLst>
              <a:ext uri="{FF2B5EF4-FFF2-40B4-BE49-F238E27FC236}">
                <a16:creationId xmlns:a16="http://schemas.microsoft.com/office/drawing/2014/main" id="{FD025EF4-E373-94D5-A38D-DEB5C95ED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108" y="1887800"/>
            <a:ext cx="3348135" cy="3348135"/>
          </a:xfrm>
          <a:prstGeom prst="rect">
            <a:avLst/>
          </a:prstGeom>
        </p:spPr>
      </p:pic>
    </p:spTree>
    <p:extLst>
      <p:ext uri="{BB962C8B-B14F-4D97-AF65-F5344CB8AC3E}">
        <p14:creationId xmlns:p14="http://schemas.microsoft.com/office/powerpoint/2010/main" val="117269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E4BD-98C8-EB9C-7E64-D1EDEE95188B}"/>
              </a:ext>
            </a:extLst>
          </p:cNvPr>
          <p:cNvSpPr>
            <a:spLocks noGrp="1"/>
          </p:cNvSpPr>
          <p:nvPr>
            <p:ph type="title"/>
          </p:nvPr>
        </p:nvSpPr>
        <p:spPr/>
        <p:txBody>
          <a:bodyPr/>
          <a:lstStyle/>
          <a:p>
            <a:r>
              <a:rPr lang="en-US" sz="3600">
                <a:solidFill>
                  <a:srgbClr val="94EA22"/>
                </a:solidFill>
              </a:rPr>
              <a:t>CSS</a:t>
            </a:r>
            <a:endParaRPr lang="hu-HU" sz="3600">
              <a:solidFill>
                <a:srgbClr val="94EA22"/>
              </a:solidFill>
            </a:endParaRPr>
          </a:p>
        </p:txBody>
      </p:sp>
      <p:sp>
        <p:nvSpPr>
          <p:cNvPr id="3" name="Content Placeholder 2">
            <a:extLst>
              <a:ext uri="{FF2B5EF4-FFF2-40B4-BE49-F238E27FC236}">
                <a16:creationId xmlns:a16="http://schemas.microsoft.com/office/drawing/2014/main" id="{EECBB947-7741-809F-0DB0-6D3D8E988025}"/>
              </a:ext>
            </a:extLst>
          </p:cNvPr>
          <p:cNvSpPr>
            <a:spLocks noGrp="1"/>
          </p:cNvSpPr>
          <p:nvPr>
            <p:ph idx="1"/>
          </p:nvPr>
        </p:nvSpPr>
        <p:spPr>
          <a:xfrm>
            <a:off x="1424133" y="2260600"/>
            <a:ext cx="4671867" cy="3336000"/>
          </a:xfrm>
        </p:spPr>
        <p:txBody>
          <a:bodyPr/>
          <a:lstStyle/>
          <a:p>
            <a:pPr marL="158750" indent="0">
              <a:buNone/>
            </a:pPr>
            <a:r>
              <a:rPr lang="en-US" sz="2400">
                <a:solidFill>
                  <a:schemeClr val="bg1"/>
                </a:solidFill>
              </a:rPr>
              <a:t>Using </a:t>
            </a:r>
            <a:r>
              <a:rPr lang="en-US" sz="2400">
                <a:solidFill>
                  <a:srgbClr val="94EA22"/>
                </a:solidFill>
              </a:rPr>
              <a:t>CSS</a:t>
            </a:r>
            <a:r>
              <a:rPr lang="en-US" sz="2400">
                <a:solidFill>
                  <a:schemeClr val="bg1"/>
                </a:solidFill>
              </a:rPr>
              <a:t> (Cascading StyleSheets) we could apply certain styles to out web page.</a:t>
            </a:r>
          </a:p>
          <a:p>
            <a:pPr marL="158750" indent="0">
              <a:buNone/>
            </a:pPr>
            <a:r>
              <a:rPr lang="en-US" sz="2400">
                <a:solidFill>
                  <a:schemeClr val="bg1"/>
                </a:solidFill>
              </a:rPr>
              <a:t>During the making of the web page, we used the </a:t>
            </a:r>
            <a:r>
              <a:rPr lang="en-US" sz="2400">
                <a:solidFill>
                  <a:srgbClr val="94EA22"/>
                </a:solidFill>
              </a:rPr>
              <a:t>CSS3</a:t>
            </a:r>
            <a:r>
              <a:rPr lang="en-US" sz="2400">
                <a:solidFill>
                  <a:schemeClr val="bg1"/>
                </a:solidFill>
              </a:rPr>
              <a:t> version.</a:t>
            </a:r>
            <a:endParaRPr lang="hu-HU" sz="2400">
              <a:solidFill>
                <a:schemeClr val="bg1"/>
              </a:solidFill>
            </a:endParaRPr>
          </a:p>
        </p:txBody>
      </p:sp>
      <p:pic>
        <p:nvPicPr>
          <p:cNvPr id="6" name="Picture 5" descr="A blue and white logo&#10;&#10;Description automatically generated">
            <a:extLst>
              <a:ext uri="{FF2B5EF4-FFF2-40B4-BE49-F238E27FC236}">
                <a16:creationId xmlns:a16="http://schemas.microsoft.com/office/drawing/2014/main" id="{61BEA796-3CB4-3525-200E-7DD787601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602" y="1887800"/>
            <a:ext cx="2374468" cy="3348000"/>
          </a:xfrm>
          <a:prstGeom prst="rect">
            <a:avLst/>
          </a:prstGeom>
        </p:spPr>
      </p:pic>
    </p:spTree>
    <p:extLst>
      <p:ext uri="{BB962C8B-B14F-4D97-AF65-F5344CB8AC3E}">
        <p14:creationId xmlns:p14="http://schemas.microsoft.com/office/powerpoint/2010/main" val="58808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E4BD-98C8-EB9C-7E64-D1EDEE95188B}"/>
              </a:ext>
            </a:extLst>
          </p:cNvPr>
          <p:cNvSpPr>
            <a:spLocks noGrp="1"/>
          </p:cNvSpPr>
          <p:nvPr>
            <p:ph type="title"/>
          </p:nvPr>
        </p:nvSpPr>
        <p:spPr/>
        <p:txBody>
          <a:bodyPr/>
          <a:lstStyle/>
          <a:p>
            <a:r>
              <a:rPr lang="en-US" sz="3600">
                <a:solidFill>
                  <a:srgbClr val="94EA22"/>
                </a:solidFill>
              </a:rPr>
              <a:t>JavaScript</a:t>
            </a:r>
            <a:endParaRPr lang="hu-HU" sz="3600">
              <a:solidFill>
                <a:srgbClr val="94EA22"/>
              </a:solidFill>
            </a:endParaRPr>
          </a:p>
        </p:txBody>
      </p:sp>
      <p:sp>
        <p:nvSpPr>
          <p:cNvPr id="3" name="Content Placeholder 2">
            <a:extLst>
              <a:ext uri="{FF2B5EF4-FFF2-40B4-BE49-F238E27FC236}">
                <a16:creationId xmlns:a16="http://schemas.microsoft.com/office/drawing/2014/main" id="{EECBB947-7741-809F-0DB0-6D3D8E988025}"/>
              </a:ext>
            </a:extLst>
          </p:cNvPr>
          <p:cNvSpPr>
            <a:spLocks noGrp="1"/>
          </p:cNvSpPr>
          <p:nvPr>
            <p:ph idx="1"/>
          </p:nvPr>
        </p:nvSpPr>
        <p:spPr>
          <a:xfrm>
            <a:off x="1424133" y="2260600"/>
            <a:ext cx="4671867" cy="3336000"/>
          </a:xfrm>
        </p:spPr>
        <p:txBody>
          <a:bodyPr/>
          <a:lstStyle/>
          <a:p>
            <a:pPr marL="158750" indent="0">
              <a:buNone/>
            </a:pPr>
            <a:r>
              <a:rPr lang="en-US" sz="2400">
                <a:solidFill>
                  <a:schemeClr val="bg1"/>
                </a:solidFill>
              </a:rPr>
              <a:t>Using the </a:t>
            </a:r>
            <a:r>
              <a:rPr lang="en-US" sz="2400">
                <a:solidFill>
                  <a:srgbClr val="94EA22"/>
                </a:solidFill>
              </a:rPr>
              <a:t>JavaScript</a:t>
            </a:r>
            <a:r>
              <a:rPr lang="en-US" sz="2400">
                <a:solidFill>
                  <a:schemeClr val="bg1"/>
                </a:solidFill>
              </a:rPr>
              <a:t> we could manipulate the DOM to change when certain events happen.</a:t>
            </a:r>
          </a:p>
          <a:p>
            <a:pPr marL="158750" indent="0">
              <a:buNone/>
            </a:pPr>
            <a:r>
              <a:rPr lang="en-US" sz="2400">
                <a:solidFill>
                  <a:schemeClr val="bg1"/>
                </a:solidFill>
              </a:rPr>
              <a:t>We used this mainly aat the making of the footer.</a:t>
            </a:r>
            <a:endParaRPr lang="hu-HU" sz="2400">
              <a:solidFill>
                <a:schemeClr val="bg1"/>
              </a:solidFill>
            </a:endParaRPr>
          </a:p>
        </p:txBody>
      </p:sp>
      <p:pic>
        <p:nvPicPr>
          <p:cNvPr id="6" name="Picture 5" descr="A yellow and white logo&#10;&#10;Description automatically generated">
            <a:extLst>
              <a:ext uri="{FF2B5EF4-FFF2-40B4-BE49-F238E27FC236}">
                <a16:creationId xmlns:a16="http://schemas.microsoft.com/office/drawing/2014/main" id="{44AA5777-8FA4-85D1-52F7-F3D597A1B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797" y="1885463"/>
            <a:ext cx="5360755" cy="3350472"/>
          </a:xfrm>
          <a:prstGeom prst="rect">
            <a:avLst/>
          </a:prstGeom>
        </p:spPr>
      </p:pic>
    </p:spTree>
    <p:extLst>
      <p:ext uri="{BB962C8B-B14F-4D97-AF65-F5344CB8AC3E}">
        <p14:creationId xmlns:p14="http://schemas.microsoft.com/office/powerpoint/2010/main" val="238260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515459-0EA6-43D0-822A-2C058352BDF9}"/>
              </a:ext>
            </a:extLst>
          </p:cNvPr>
          <p:cNvSpPr>
            <a:spLocks noGrp="1"/>
          </p:cNvSpPr>
          <p:nvPr>
            <p:ph type="title"/>
          </p:nvPr>
        </p:nvSpPr>
        <p:spPr/>
        <p:txBody>
          <a:bodyPr/>
          <a:lstStyle/>
          <a:p>
            <a:r>
              <a:rPr lang="en-US">
                <a:solidFill>
                  <a:srgbClr val="94EA22"/>
                </a:solidFill>
              </a:rPr>
              <a:t>The requirements of the product owner</a:t>
            </a:r>
            <a:endParaRPr lang="hu-HU" dirty="0">
              <a:solidFill>
                <a:srgbClr val="94EA22"/>
              </a:solidFill>
            </a:endParaRPr>
          </a:p>
        </p:txBody>
      </p:sp>
      <p:sp>
        <p:nvSpPr>
          <p:cNvPr id="3" name="Tartalom helye 2">
            <a:extLst>
              <a:ext uri="{FF2B5EF4-FFF2-40B4-BE49-F238E27FC236}">
                <a16:creationId xmlns:a16="http://schemas.microsoft.com/office/drawing/2014/main" id="{89CCB0DC-1E19-4749-8165-1F6ACC5D96F3}"/>
              </a:ext>
            </a:extLst>
          </p:cNvPr>
          <p:cNvSpPr>
            <a:spLocks noGrp="1"/>
          </p:cNvSpPr>
          <p:nvPr>
            <p:ph idx="1"/>
          </p:nvPr>
        </p:nvSpPr>
        <p:spPr/>
        <p:txBody>
          <a:bodyPr/>
          <a:lstStyle/>
          <a:p>
            <a:pPr marL="158750" indent="0">
              <a:buNone/>
            </a:pPr>
            <a:r>
              <a:rPr lang="en-US" sz="1800">
                <a:solidFill>
                  <a:schemeClr val="bg1"/>
                </a:solidFill>
              </a:rPr>
              <a:t>The product owner wanted a modern, aesthetic and responsive page.</a:t>
            </a:r>
          </a:p>
          <a:p>
            <a:pPr marL="158750" indent="0">
              <a:buNone/>
            </a:pPr>
            <a:r>
              <a:rPr lang="en-US" sz="1800">
                <a:solidFill>
                  <a:schemeClr val="bg1"/>
                </a:solidFill>
              </a:rPr>
              <a:t>During the making of the web page we kept in contact with the product owner, who, after seeing the wireframe and the prototype, approved the designs put forward by us, which we kept in mind during the process.</a:t>
            </a:r>
          </a:p>
        </p:txBody>
      </p:sp>
    </p:spTree>
    <p:extLst>
      <p:ext uri="{BB962C8B-B14F-4D97-AF65-F5344CB8AC3E}">
        <p14:creationId xmlns:p14="http://schemas.microsoft.com/office/powerpoint/2010/main" val="54118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E4BD-98C8-EB9C-7E64-D1EDEE95188B}"/>
              </a:ext>
            </a:extLst>
          </p:cNvPr>
          <p:cNvSpPr>
            <a:spLocks noGrp="1"/>
          </p:cNvSpPr>
          <p:nvPr>
            <p:ph type="title"/>
          </p:nvPr>
        </p:nvSpPr>
        <p:spPr/>
        <p:txBody>
          <a:bodyPr/>
          <a:lstStyle/>
          <a:p>
            <a:r>
              <a:rPr lang="en-US" sz="3600">
                <a:solidFill>
                  <a:srgbClr val="94EA22"/>
                </a:solidFill>
              </a:rPr>
              <a:t>Visual Studio Code</a:t>
            </a:r>
            <a:endParaRPr lang="hu-HU" sz="3600">
              <a:solidFill>
                <a:srgbClr val="94EA22"/>
              </a:solidFill>
            </a:endParaRPr>
          </a:p>
        </p:txBody>
      </p:sp>
      <p:sp>
        <p:nvSpPr>
          <p:cNvPr id="3" name="Content Placeholder 2">
            <a:extLst>
              <a:ext uri="{FF2B5EF4-FFF2-40B4-BE49-F238E27FC236}">
                <a16:creationId xmlns:a16="http://schemas.microsoft.com/office/drawing/2014/main" id="{EECBB947-7741-809F-0DB0-6D3D8E988025}"/>
              </a:ext>
            </a:extLst>
          </p:cNvPr>
          <p:cNvSpPr>
            <a:spLocks noGrp="1"/>
          </p:cNvSpPr>
          <p:nvPr>
            <p:ph idx="1"/>
          </p:nvPr>
        </p:nvSpPr>
        <p:spPr>
          <a:xfrm>
            <a:off x="1424133" y="2260600"/>
            <a:ext cx="4671867" cy="3336000"/>
          </a:xfrm>
        </p:spPr>
        <p:txBody>
          <a:bodyPr/>
          <a:lstStyle/>
          <a:p>
            <a:pPr marL="158750" indent="0">
              <a:buNone/>
            </a:pPr>
            <a:r>
              <a:rPr lang="en-US" sz="2400">
                <a:solidFill>
                  <a:srgbClr val="94EA22"/>
                </a:solidFill>
              </a:rPr>
              <a:t>Visual Studio Code </a:t>
            </a:r>
            <a:r>
              <a:rPr lang="en-US" sz="2400">
                <a:solidFill>
                  <a:schemeClr val="bg1"/>
                </a:solidFill>
              </a:rPr>
              <a:t>(often called VS Code) is a text editor, which proved to be of great use to use thanks to it’s built-in functions.</a:t>
            </a:r>
            <a:endParaRPr lang="hu-HU" sz="2400">
              <a:solidFill>
                <a:schemeClr val="bg1"/>
              </a:solidFill>
            </a:endParaRPr>
          </a:p>
        </p:txBody>
      </p:sp>
      <p:pic>
        <p:nvPicPr>
          <p:cNvPr id="6" name="Picture 5" descr="A blue logo with a black background&#10;&#10;Description automatically generated">
            <a:extLst>
              <a:ext uri="{FF2B5EF4-FFF2-40B4-BE49-F238E27FC236}">
                <a16:creationId xmlns:a16="http://schemas.microsoft.com/office/drawing/2014/main" id="{7F164CC9-31DF-AF95-8D6D-32C300A9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931" y="1887800"/>
            <a:ext cx="3429000" cy="3429000"/>
          </a:xfrm>
          <a:prstGeom prst="rect">
            <a:avLst/>
          </a:prstGeom>
        </p:spPr>
      </p:pic>
    </p:spTree>
    <p:extLst>
      <p:ext uri="{BB962C8B-B14F-4D97-AF65-F5344CB8AC3E}">
        <p14:creationId xmlns:p14="http://schemas.microsoft.com/office/powerpoint/2010/main" val="99315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E4BD-98C8-EB9C-7E64-D1EDEE95188B}"/>
              </a:ext>
            </a:extLst>
          </p:cNvPr>
          <p:cNvSpPr>
            <a:spLocks noGrp="1"/>
          </p:cNvSpPr>
          <p:nvPr>
            <p:ph type="title"/>
          </p:nvPr>
        </p:nvSpPr>
        <p:spPr/>
        <p:txBody>
          <a:bodyPr/>
          <a:lstStyle/>
          <a:p>
            <a:r>
              <a:rPr lang="en-US" sz="3600">
                <a:solidFill>
                  <a:srgbClr val="94EA22"/>
                </a:solidFill>
              </a:rPr>
              <a:t>Bootstrap</a:t>
            </a:r>
            <a:endParaRPr lang="hu-HU" sz="3600">
              <a:solidFill>
                <a:srgbClr val="94EA22"/>
              </a:solidFill>
            </a:endParaRPr>
          </a:p>
        </p:txBody>
      </p:sp>
      <p:sp>
        <p:nvSpPr>
          <p:cNvPr id="3" name="Content Placeholder 2">
            <a:extLst>
              <a:ext uri="{FF2B5EF4-FFF2-40B4-BE49-F238E27FC236}">
                <a16:creationId xmlns:a16="http://schemas.microsoft.com/office/drawing/2014/main" id="{EECBB947-7741-809F-0DB0-6D3D8E988025}"/>
              </a:ext>
            </a:extLst>
          </p:cNvPr>
          <p:cNvSpPr>
            <a:spLocks noGrp="1"/>
          </p:cNvSpPr>
          <p:nvPr>
            <p:ph idx="1"/>
          </p:nvPr>
        </p:nvSpPr>
        <p:spPr>
          <a:xfrm>
            <a:off x="1424133" y="2260600"/>
            <a:ext cx="4671867" cy="3336000"/>
          </a:xfrm>
        </p:spPr>
        <p:txBody>
          <a:bodyPr/>
          <a:lstStyle/>
          <a:p>
            <a:pPr marL="158750" indent="0">
              <a:buNone/>
            </a:pPr>
            <a:r>
              <a:rPr lang="en-US" sz="2400">
                <a:solidFill>
                  <a:srgbClr val="94EA22"/>
                </a:solidFill>
              </a:rPr>
              <a:t>Bootstrap</a:t>
            </a:r>
            <a:r>
              <a:rPr lang="en-US" sz="2400">
                <a:solidFill>
                  <a:schemeClr val="bg1"/>
                </a:solidFill>
              </a:rPr>
              <a:t> is a front-end framework that extends the possibilities of vanilla CSS and HTML.</a:t>
            </a:r>
          </a:p>
          <a:p>
            <a:pPr marL="158750" indent="0">
              <a:buNone/>
            </a:pPr>
            <a:r>
              <a:rPr lang="en-US" sz="2400">
                <a:solidFill>
                  <a:schemeClr val="bg1"/>
                </a:solidFill>
              </a:rPr>
              <a:t>Using </a:t>
            </a:r>
            <a:r>
              <a:rPr lang="en-US" sz="2400">
                <a:solidFill>
                  <a:srgbClr val="94EA22"/>
                </a:solidFill>
              </a:rPr>
              <a:t>Bootstrap</a:t>
            </a:r>
            <a:r>
              <a:rPr lang="en-US" sz="2400">
                <a:solidFill>
                  <a:schemeClr val="bg1"/>
                </a:solidFill>
              </a:rPr>
              <a:t> we could create the modal and create the styles for the pages.</a:t>
            </a:r>
            <a:endParaRPr lang="hu-HU" sz="2400">
              <a:solidFill>
                <a:schemeClr val="bg1"/>
              </a:solidFill>
            </a:endParaRPr>
          </a:p>
        </p:txBody>
      </p:sp>
      <p:pic>
        <p:nvPicPr>
          <p:cNvPr id="6" name="Picture 5" descr="A white letter on a purple square&#10;&#10;Description automatically generated">
            <a:extLst>
              <a:ext uri="{FF2B5EF4-FFF2-40B4-BE49-F238E27FC236}">
                <a16:creationId xmlns:a16="http://schemas.microsoft.com/office/drawing/2014/main" id="{D31EA17C-A1B2-3368-AD46-EC3434BB7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8169" y="2260600"/>
            <a:ext cx="3546754" cy="2828536"/>
          </a:xfrm>
          <a:prstGeom prst="rect">
            <a:avLst/>
          </a:prstGeom>
        </p:spPr>
      </p:pic>
    </p:spTree>
    <p:extLst>
      <p:ext uri="{BB962C8B-B14F-4D97-AF65-F5344CB8AC3E}">
        <p14:creationId xmlns:p14="http://schemas.microsoft.com/office/powerpoint/2010/main" val="911204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35FCB0D-0BCE-4AD0-9876-723B8354404D}"/>
              </a:ext>
            </a:extLst>
          </p:cNvPr>
          <p:cNvSpPr>
            <a:spLocks noGrp="1"/>
          </p:cNvSpPr>
          <p:nvPr>
            <p:ph type="title"/>
          </p:nvPr>
        </p:nvSpPr>
        <p:spPr/>
        <p:txBody>
          <a:bodyPr/>
          <a:lstStyle/>
          <a:p>
            <a:r>
              <a:rPr lang="hu-HU" dirty="0">
                <a:solidFill>
                  <a:srgbClr val="94EA22"/>
                </a:solidFill>
              </a:rPr>
              <a:t>GitHub</a:t>
            </a:r>
          </a:p>
        </p:txBody>
      </p:sp>
      <p:sp>
        <p:nvSpPr>
          <p:cNvPr id="3" name="Tartalom helye 2">
            <a:extLst>
              <a:ext uri="{FF2B5EF4-FFF2-40B4-BE49-F238E27FC236}">
                <a16:creationId xmlns:a16="http://schemas.microsoft.com/office/drawing/2014/main" id="{BC2288B0-13D8-4F0F-B847-1D8E2B3BE34C}"/>
              </a:ext>
            </a:extLst>
          </p:cNvPr>
          <p:cNvSpPr>
            <a:spLocks noGrp="1"/>
          </p:cNvSpPr>
          <p:nvPr>
            <p:ph idx="1"/>
          </p:nvPr>
        </p:nvSpPr>
        <p:spPr>
          <a:xfrm>
            <a:off x="587828" y="2094309"/>
            <a:ext cx="4012163" cy="4033203"/>
          </a:xfrm>
        </p:spPr>
        <p:txBody>
          <a:bodyPr/>
          <a:lstStyle/>
          <a:p>
            <a:pPr marL="158750" indent="0">
              <a:buNone/>
            </a:pPr>
            <a:r>
              <a:rPr lang="en-US" sz="2400">
                <a:solidFill>
                  <a:srgbClr val="94EA22"/>
                </a:solidFill>
              </a:rPr>
              <a:t>GitHub</a:t>
            </a:r>
            <a:r>
              <a:rPr lang="en-US" sz="2400">
                <a:solidFill>
                  <a:schemeClr val="bg1"/>
                </a:solidFill>
              </a:rPr>
              <a:t> is often used by programmers.</a:t>
            </a:r>
          </a:p>
          <a:p>
            <a:pPr marL="158750" indent="0">
              <a:buNone/>
            </a:pPr>
            <a:r>
              <a:rPr lang="en-US" sz="2400">
                <a:solidFill>
                  <a:schemeClr val="bg1"/>
                </a:solidFill>
              </a:rPr>
              <a:t>We used this version-management tool to coordinate out workloads and we also kept the entire project synced and stored there, in the cloud storage.</a:t>
            </a:r>
          </a:p>
        </p:txBody>
      </p:sp>
      <p:pic>
        <p:nvPicPr>
          <p:cNvPr id="5" name="Picture 4">
            <a:extLst>
              <a:ext uri="{FF2B5EF4-FFF2-40B4-BE49-F238E27FC236}">
                <a16:creationId xmlns:a16="http://schemas.microsoft.com/office/drawing/2014/main" id="{DB67FC0F-165F-D719-A528-361A2BBC0E93}"/>
              </a:ext>
            </a:extLst>
          </p:cNvPr>
          <p:cNvPicPr>
            <a:picLocks noChangeAspect="1"/>
          </p:cNvPicPr>
          <p:nvPr/>
        </p:nvPicPr>
        <p:blipFill>
          <a:blip r:embed="rId2"/>
          <a:stretch>
            <a:fillRect/>
          </a:stretch>
        </p:blipFill>
        <p:spPr>
          <a:xfrm>
            <a:off x="5047862" y="2097008"/>
            <a:ext cx="6934281" cy="4033204"/>
          </a:xfrm>
          <a:prstGeom prst="rect">
            <a:avLst/>
          </a:prstGeom>
        </p:spPr>
      </p:pic>
      <p:pic>
        <p:nvPicPr>
          <p:cNvPr id="7" name="Picture 6" descr="A black and white logo&#10;&#10;Description automatically generated">
            <a:extLst>
              <a:ext uri="{FF2B5EF4-FFF2-40B4-BE49-F238E27FC236}">
                <a16:creationId xmlns:a16="http://schemas.microsoft.com/office/drawing/2014/main" id="{B92E06B3-ED7E-2C73-4C00-EBCCC64DF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002" y="382303"/>
            <a:ext cx="3523861" cy="1306178"/>
          </a:xfrm>
          <a:prstGeom prst="rect">
            <a:avLst/>
          </a:prstGeom>
        </p:spPr>
      </p:pic>
    </p:spTree>
    <p:extLst>
      <p:ext uri="{BB962C8B-B14F-4D97-AF65-F5344CB8AC3E}">
        <p14:creationId xmlns:p14="http://schemas.microsoft.com/office/powerpoint/2010/main" val="41671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22796CF-C012-47A0-9389-8A8C3550ECC9}"/>
              </a:ext>
            </a:extLst>
          </p:cNvPr>
          <p:cNvSpPr>
            <a:spLocks noGrp="1"/>
          </p:cNvSpPr>
          <p:nvPr>
            <p:ph type="title"/>
          </p:nvPr>
        </p:nvSpPr>
        <p:spPr/>
        <p:txBody>
          <a:bodyPr/>
          <a:lstStyle/>
          <a:p>
            <a:r>
              <a:rPr lang="hu-HU">
                <a:solidFill>
                  <a:srgbClr val="94EA22"/>
                </a:solidFill>
              </a:rPr>
              <a:t>Valid</a:t>
            </a:r>
            <a:r>
              <a:rPr lang="en-US">
                <a:solidFill>
                  <a:srgbClr val="94EA22"/>
                </a:solidFill>
              </a:rPr>
              <a:t>ation</a:t>
            </a:r>
            <a:endParaRPr lang="hu-HU" dirty="0">
              <a:solidFill>
                <a:srgbClr val="94EA22"/>
              </a:solidFill>
            </a:endParaRPr>
          </a:p>
        </p:txBody>
      </p:sp>
      <p:sp>
        <p:nvSpPr>
          <p:cNvPr id="3" name="Tartalom helye 2">
            <a:extLst>
              <a:ext uri="{FF2B5EF4-FFF2-40B4-BE49-F238E27FC236}">
                <a16:creationId xmlns:a16="http://schemas.microsoft.com/office/drawing/2014/main" id="{83F32BD4-2078-454C-958C-7240F1DE1DB6}"/>
              </a:ext>
            </a:extLst>
          </p:cNvPr>
          <p:cNvSpPr>
            <a:spLocks noGrp="1"/>
          </p:cNvSpPr>
          <p:nvPr>
            <p:ph idx="1"/>
          </p:nvPr>
        </p:nvSpPr>
        <p:spPr/>
        <p:txBody>
          <a:bodyPr/>
          <a:lstStyle/>
          <a:p>
            <a:pPr marL="158750" indent="0">
              <a:buNone/>
            </a:pPr>
            <a:r>
              <a:rPr lang="en-US" sz="1800">
                <a:solidFill>
                  <a:schemeClr val="bg1"/>
                </a:solidFill>
              </a:rPr>
              <a:t>The goal of the HTML validation is the examination of the web page architecture, whether if it complies with the standards put forward by the W3 Consortium.</a:t>
            </a:r>
          </a:p>
          <a:p>
            <a:pPr marL="158750" indent="0">
              <a:buNone/>
            </a:pPr>
            <a:r>
              <a:rPr lang="en-US" sz="1800" u="sng">
                <a:solidFill>
                  <a:schemeClr val="bg1"/>
                </a:solidFill>
              </a:rPr>
              <a:t>The HTML validation was successful.</a:t>
            </a:r>
          </a:p>
          <a:p>
            <a:pPr marL="158750" indent="0">
              <a:buNone/>
            </a:pPr>
            <a:endParaRPr lang="en-US" sz="1800" u="sng">
              <a:solidFill>
                <a:schemeClr val="bg1"/>
              </a:solidFill>
            </a:endParaRPr>
          </a:p>
          <a:p>
            <a:pPr marL="158750" indent="0">
              <a:buNone/>
            </a:pPr>
            <a:r>
              <a:rPr lang="en-US" sz="1800">
                <a:solidFill>
                  <a:schemeClr val="bg1"/>
                </a:solidFill>
              </a:rPr>
              <a:t>The goal of the CSS validation is the examination of the web page stylesheets, whether if they comply with the standards put forward by the W3 Consortium.</a:t>
            </a:r>
          </a:p>
          <a:p>
            <a:pPr marL="158750" indent="0">
              <a:buNone/>
            </a:pPr>
            <a:r>
              <a:rPr lang="en-US" sz="1800" u="sng">
                <a:solidFill>
                  <a:schemeClr val="bg1"/>
                </a:solidFill>
              </a:rPr>
              <a:t>The CSS validation was successful.</a:t>
            </a:r>
          </a:p>
          <a:p>
            <a:pPr marL="158750" indent="0">
              <a:buNone/>
            </a:pPr>
            <a:endParaRPr lang="en-US" sz="1800">
              <a:solidFill>
                <a:schemeClr val="bg1"/>
              </a:solidFill>
            </a:endParaRPr>
          </a:p>
          <a:p>
            <a:pPr marL="158750" indent="0">
              <a:buNone/>
            </a:pPr>
            <a:endParaRPr lang="en-US" sz="1800">
              <a:solidFill>
                <a:schemeClr val="bg1"/>
              </a:solidFill>
            </a:endParaRPr>
          </a:p>
          <a:p>
            <a:pPr marL="158750" indent="0">
              <a:buNone/>
            </a:pPr>
            <a:r>
              <a:rPr lang="en-US" sz="1800">
                <a:solidFill>
                  <a:schemeClr val="bg1"/>
                </a:solidFill>
              </a:rPr>
              <a:t>The web page is compliant with the standards put forward by the W3 Consortium.</a:t>
            </a:r>
            <a:endParaRPr lang="hu-HU" sz="1800" dirty="0">
              <a:solidFill>
                <a:schemeClr val="bg1"/>
              </a:solidFill>
            </a:endParaRPr>
          </a:p>
        </p:txBody>
      </p:sp>
    </p:spTree>
    <p:extLst>
      <p:ext uri="{BB962C8B-B14F-4D97-AF65-F5344CB8AC3E}">
        <p14:creationId xmlns:p14="http://schemas.microsoft.com/office/powerpoint/2010/main" val="31869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F9A4AD3-37CC-4BE7-89C3-E807961F8C14}"/>
              </a:ext>
            </a:extLst>
          </p:cNvPr>
          <p:cNvSpPr>
            <a:spLocks noGrp="1"/>
          </p:cNvSpPr>
          <p:nvPr>
            <p:ph type="title"/>
          </p:nvPr>
        </p:nvSpPr>
        <p:spPr/>
        <p:txBody>
          <a:bodyPr/>
          <a:lstStyle/>
          <a:p>
            <a:r>
              <a:rPr lang="en-US">
                <a:solidFill>
                  <a:srgbClr val="94EA22"/>
                </a:solidFill>
              </a:rPr>
              <a:t>The team structure</a:t>
            </a:r>
            <a:endParaRPr lang="hu-HU" dirty="0">
              <a:solidFill>
                <a:srgbClr val="94EA22"/>
              </a:solidFill>
            </a:endParaRPr>
          </a:p>
        </p:txBody>
      </p:sp>
      <p:graphicFrame>
        <p:nvGraphicFramePr>
          <p:cNvPr id="4" name="Table 3">
            <a:extLst>
              <a:ext uri="{FF2B5EF4-FFF2-40B4-BE49-F238E27FC236}">
                <a16:creationId xmlns:a16="http://schemas.microsoft.com/office/drawing/2014/main" id="{330CA6ED-1767-41D8-852B-2991708C49AF}"/>
              </a:ext>
            </a:extLst>
          </p:cNvPr>
          <p:cNvGraphicFramePr>
            <a:graphicFrameLocks noGrp="1"/>
          </p:cNvGraphicFramePr>
          <p:nvPr>
            <p:extLst>
              <p:ext uri="{D42A27DB-BD31-4B8C-83A1-F6EECF244321}">
                <p14:modId xmlns:p14="http://schemas.microsoft.com/office/powerpoint/2010/main" val="972273844"/>
              </p:ext>
            </p:extLst>
          </p:nvPr>
        </p:nvGraphicFramePr>
        <p:xfrm>
          <a:off x="2058333" y="2148425"/>
          <a:ext cx="8128000" cy="2821775"/>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285946653"/>
                    </a:ext>
                  </a:extLst>
                </a:gridCol>
                <a:gridCol w="4064000">
                  <a:extLst>
                    <a:ext uri="{9D8B030D-6E8A-4147-A177-3AD203B41FA5}">
                      <a16:colId xmlns:a16="http://schemas.microsoft.com/office/drawing/2014/main" val="855605490"/>
                    </a:ext>
                  </a:extLst>
                </a:gridCol>
              </a:tblGrid>
              <a:tr h="564355">
                <a:tc>
                  <a:txBody>
                    <a:bodyPr/>
                    <a:lstStyle/>
                    <a:p>
                      <a:pPr algn="ctr"/>
                      <a:r>
                        <a:rPr lang="en-US" sz="2400">
                          <a:solidFill>
                            <a:schemeClr val="bg1"/>
                          </a:solidFill>
                        </a:rPr>
                        <a:t>Name</a:t>
                      </a:r>
                      <a:endParaRPr lang="hu-HU" sz="2400">
                        <a:solidFill>
                          <a:schemeClr val="bg1"/>
                        </a:solidFill>
                      </a:endParaRPr>
                    </a:p>
                  </a:txBody>
                  <a:tcPr/>
                </a:tc>
                <a:tc>
                  <a:txBody>
                    <a:bodyPr/>
                    <a:lstStyle/>
                    <a:p>
                      <a:pPr algn="ctr"/>
                      <a:r>
                        <a:rPr lang="en-US" sz="2400">
                          <a:solidFill>
                            <a:schemeClr val="bg1"/>
                          </a:solidFill>
                        </a:rPr>
                        <a:t>Role</a:t>
                      </a:r>
                      <a:endParaRPr lang="hu-HU" sz="2400">
                        <a:solidFill>
                          <a:schemeClr val="bg1"/>
                        </a:solidFill>
                      </a:endParaRPr>
                    </a:p>
                  </a:txBody>
                  <a:tcPr/>
                </a:tc>
                <a:extLst>
                  <a:ext uri="{0D108BD9-81ED-4DB2-BD59-A6C34878D82A}">
                    <a16:rowId xmlns:a16="http://schemas.microsoft.com/office/drawing/2014/main" val="2678307678"/>
                  </a:ext>
                </a:extLst>
              </a:tr>
              <a:tr h="564355">
                <a:tc>
                  <a:txBody>
                    <a:bodyPr/>
                    <a:lstStyle/>
                    <a:p>
                      <a:r>
                        <a:rPr lang="en-US" sz="2400">
                          <a:solidFill>
                            <a:schemeClr val="bg1"/>
                          </a:solidFill>
                        </a:rPr>
                        <a:t>Bendegúz Városi</a:t>
                      </a:r>
                      <a:endParaRPr lang="hu-HU" sz="2400">
                        <a:solidFill>
                          <a:schemeClr val="bg1"/>
                        </a:solidFill>
                      </a:endParaRPr>
                    </a:p>
                  </a:txBody>
                  <a:tcPr/>
                </a:tc>
                <a:tc>
                  <a:txBody>
                    <a:bodyPr/>
                    <a:lstStyle/>
                    <a:p>
                      <a:r>
                        <a:rPr lang="en-US" sz="2400">
                          <a:solidFill>
                            <a:schemeClr val="bg1"/>
                          </a:solidFill>
                        </a:rPr>
                        <a:t>Project Manager</a:t>
                      </a:r>
                      <a:endParaRPr lang="hu-HU" sz="2400">
                        <a:solidFill>
                          <a:schemeClr val="bg1"/>
                        </a:solidFill>
                      </a:endParaRPr>
                    </a:p>
                  </a:txBody>
                  <a:tcPr/>
                </a:tc>
                <a:extLst>
                  <a:ext uri="{0D108BD9-81ED-4DB2-BD59-A6C34878D82A}">
                    <a16:rowId xmlns:a16="http://schemas.microsoft.com/office/drawing/2014/main" val="2630133614"/>
                  </a:ext>
                </a:extLst>
              </a:tr>
              <a:tr h="564355">
                <a:tc>
                  <a:txBody>
                    <a:bodyPr/>
                    <a:lstStyle/>
                    <a:p>
                      <a:r>
                        <a:rPr lang="en-US" sz="2400">
                          <a:solidFill>
                            <a:schemeClr val="bg1"/>
                          </a:solidFill>
                        </a:rPr>
                        <a:t>Viktor Ákos Ónodi-Kiss</a:t>
                      </a:r>
                      <a:endParaRPr lang="hu-HU" sz="2400">
                        <a:solidFill>
                          <a:schemeClr val="bg1"/>
                        </a:solidFill>
                      </a:endParaRPr>
                    </a:p>
                  </a:txBody>
                  <a:tcPr/>
                </a:tc>
                <a:tc>
                  <a:txBody>
                    <a:bodyPr/>
                    <a:lstStyle/>
                    <a:p>
                      <a:r>
                        <a:rPr lang="en-US" sz="2400">
                          <a:solidFill>
                            <a:schemeClr val="bg1"/>
                          </a:solidFill>
                        </a:rPr>
                        <a:t>Web developer</a:t>
                      </a:r>
                      <a:endParaRPr lang="hu-HU" sz="2400">
                        <a:solidFill>
                          <a:schemeClr val="bg1"/>
                        </a:solidFill>
                      </a:endParaRPr>
                    </a:p>
                  </a:txBody>
                  <a:tcPr/>
                </a:tc>
                <a:extLst>
                  <a:ext uri="{0D108BD9-81ED-4DB2-BD59-A6C34878D82A}">
                    <a16:rowId xmlns:a16="http://schemas.microsoft.com/office/drawing/2014/main" val="931996408"/>
                  </a:ext>
                </a:extLst>
              </a:tr>
              <a:tr h="564355">
                <a:tc>
                  <a:txBody>
                    <a:bodyPr/>
                    <a:lstStyle/>
                    <a:p>
                      <a:r>
                        <a:rPr lang="en-US" sz="2400">
                          <a:solidFill>
                            <a:schemeClr val="bg1"/>
                          </a:solidFill>
                        </a:rPr>
                        <a:t>Ákos Koncz</a:t>
                      </a:r>
                      <a:endParaRPr lang="hu-HU" sz="2400">
                        <a:solidFill>
                          <a:schemeClr val="bg1"/>
                        </a:solidFill>
                      </a:endParaRPr>
                    </a:p>
                  </a:txBody>
                  <a:tcPr/>
                </a:tc>
                <a:tc>
                  <a:txBody>
                    <a:bodyPr/>
                    <a:lstStyle/>
                    <a:p>
                      <a:r>
                        <a:rPr lang="en-US" sz="2400">
                          <a:solidFill>
                            <a:schemeClr val="bg1"/>
                          </a:solidFill>
                        </a:rPr>
                        <a:t>Business Analyst</a:t>
                      </a:r>
                      <a:endParaRPr lang="hu-HU" sz="2400">
                        <a:solidFill>
                          <a:schemeClr val="bg1"/>
                        </a:solidFill>
                      </a:endParaRPr>
                    </a:p>
                  </a:txBody>
                  <a:tcPr/>
                </a:tc>
                <a:extLst>
                  <a:ext uri="{0D108BD9-81ED-4DB2-BD59-A6C34878D82A}">
                    <a16:rowId xmlns:a16="http://schemas.microsoft.com/office/drawing/2014/main" val="3092025614"/>
                  </a:ext>
                </a:extLst>
              </a:tr>
              <a:tr h="564355">
                <a:tc>
                  <a:txBody>
                    <a:bodyPr/>
                    <a:lstStyle/>
                    <a:p>
                      <a:r>
                        <a:rPr lang="en-US" sz="2400">
                          <a:solidFill>
                            <a:schemeClr val="bg1"/>
                          </a:solidFill>
                        </a:rPr>
                        <a:t>Károly Ádám Hézső</a:t>
                      </a:r>
                      <a:endParaRPr lang="hu-HU" sz="2400">
                        <a:solidFill>
                          <a:schemeClr val="bg1"/>
                        </a:solidFill>
                      </a:endParaRPr>
                    </a:p>
                  </a:txBody>
                  <a:tcPr/>
                </a:tc>
                <a:tc>
                  <a:txBody>
                    <a:bodyPr/>
                    <a:lstStyle/>
                    <a:p>
                      <a:r>
                        <a:rPr lang="en-US" sz="2400">
                          <a:solidFill>
                            <a:schemeClr val="bg1"/>
                          </a:solidFill>
                        </a:rPr>
                        <a:t>UI designer</a:t>
                      </a:r>
                      <a:endParaRPr lang="hu-HU" sz="2400">
                        <a:solidFill>
                          <a:schemeClr val="bg1"/>
                        </a:solidFill>
                      </a:endParaRPr>
                    </a:p>
                  </a:txBody>
                  <a:tcPr/>
                </a:tc>
                <a:extLst>
                  <a:ext uri="{0D108BD9-81ED-4DB2-BD59-A6C34878D82A}">
                    <a16:rowId xmlns:a16="http://schemas.microsoft.com/office/drawing/2014/main" val="2396244548"/>
                  </a:ext>
                </a:extLst>
              </a:tr>
            </a:tbl>
          </a:graphicData>
        </a:graphic>
      </p:graphicFrame>
    </p:spTree>
    <p:extLst>
      <p:ext uri="{BB962C8B-B14F-4D97-AF65-F5344CB8AC3E}">
        <p14:creationId xmlns:p14="http://schemas.microsoft.com/office/powerpoint/2010/main" val="73636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449395-E2D9-4B74-B323-5AE41C2C007F}"/>
              </a:ext>
            </a:extLst>
          </p:cNvPr>
          <p:cNvSpPr>
            <a:spLocks noGrp="1"/>
          </p:cNvSpPr>
          <p:nvPr>
            <p:ph type="title"/>
          </p:nvPr>
        </p:nvSpPr>
        <p:spPr/>
        <p:txBody>
          <a:bodyPr/>
          <a:lstStyle/>
          <a:p>
            <a:r>
              <a:rPr lang="en-US">
                <a:solidFill>
                  <a:srgbClr val="94EA22"/>
                </a:solidFill>
              </a:rPr>
              <a:t>Introducing the team</a:t>
            </a:r>
            <a:r>
              <a:rPr lang="hu-HU">
                <a:solidFill>
                  <a:srgbClr val="94EA22"/>
                </a:solidFill>
              </a:rPr>
              <a:t>: </a:t>
            </a:r>
            <a:r>
              <a:rPr lang="en-US">
                <a:solidFill>
                  <a:srgbClr val="94EA22"/>
                </a:solidFill>
              </a:rPr>
              <a:t>Tasks</a:t>
            </a:r>
            <a:endParaRPr lang="hu-HU" dirty="0">
              <a:solidFill>
                <a:srgbClr val="94EA22"/>
              </a:solidFill>
            </a:endParaRPr>
          </a:p>
        </p:txBody>
      </p:sp>
      <p:sp>
        <p:nvSpPr>
          <p:cNvPr id="4" name="Szöveg helye 3">
            <a:extLst>
              <a:ext uri="{FF2B5EF4-FFF2-40B4-BE49-F238E27FC236}">
                <a16:creationId xmlns:a16="http://schemas.microsoft.com/office/drawing/2014/main" id="{F77DB66C-462F-4011-AEA0-3819152C47C9}"/>
              </a:ext>
            </a:extLst>
          </p:cNvPr>
          <p:cNvSpPr>
            <a:spLocks noGrp="1"/>
          </p:cNvSpPr>
          <p:nvPr>
            <p:ph type="body" idx="1"/>
          </p:nvPr>
        </p:nvSpPr>
        <p:spPr/>
        <p:txBody>
          <a:bodyPr>
            <a:normAutofit/>
          </a:bodyPr>
          <a:lstStyle/>
          <a:p>
            <a:r>
              <a:rPr lang="hu-HU" sz="3200">
                <a:solidFill>
                  <a:srgbClr val="94EA22"/>
                </a:solidFill>
              </a:rPr>
              <a:t>Bendegúz</a:t>
            </a:r>
            <a:r>
              <a:rPr lang="en-US" sz="3200">
                <a:solidFill>
                  <a:srgbClr val="94EA22"/>
                </a:solidFill>
              </a:rPr>
              <a:t> Városi</a:t>
            </a:r>
            <a:endParaRPr lang="hu-HU" sz="3200" dirty="0">
              <a:solidFill>
                <a:srgbClr val="94EA22"/>
              </a:solidFill>
            </a:endParaRPr>
          </a:p>
        </p:txBody>
      </p:sp>
      <p:sp>
        <p:nvSpPr>
          <p:cNvPr id="7" name="Tartalom helye 6">
            <a:extLst>
              <a:ext uri="{FF2B5EF4-FFF2-40B4-BE49-F238E27FC236}">
                <a16:creationId xmlns:a16="http://schemas.microsoft.com/office/drawing/2014/main" id="{8F7EBE6B-C8B0-4BB3-A778-4067094F6F59}"/>
              </a:ext>
            </a:extLst>
          </p:cNvPr>
          <p:cNvSpPr>
            <a:spLocks noGrp="1"/>
          </p:cNvSpPr>
          <p:nvPr>
            <p:ph sz="half" idx="2"/>
          </p:nvPr>
        </p:nvSpPr>
        <p:spPr/>
        <p:txBody>
          <a:bodyPr/>
          <a:lstStyle/>
          <a:p>
            <a:r>
              <a:rPr lang="en-US" sz="2000">
                <a:solidFill>
                  <a:schemeClr val="bg1"/>
                </a:solidFill>
              </a:rPr>
              <a:t>Main page</a:t>
            </a:r>
            <a:endParaRPr lang="hu-HU" sz="2000" dirty="0">
              <a:solidFill>
                <a:schemeClr val="bg1"/>
              </a:solidFill>
            </a:endParaRPr>
          </a:p>
          <a:p>
            <a:r>
              <a:rPr lang="hu-HU" sz="2000" dirty="0">
                <a:solidFill>
                  <a:schemeClr val="bg1"/>
                </a:solidFill>
              </a:rPr>
              <a:t>Modal</a:t>
            </a:r>
          </a:p>
          <a:p>
            <a:r>
              <a:rPr lang="hu-HU" sz="2000">
                <a:solidFill>
                  <a:schemeClr val="bg1"/>
                </a:solidFill>
              </a:rPr>
              <a:t>Trello</a:t>
            </a:r>
            <a:endParaRPr lang="hu-HU" sz="2000" dirty="0">
              <a:solidFill>
                <a:schemeClr val="bg1"/>
              </a:solidFill>
            </a:endParaRPr>
          </a:p>
        </p:txBody>
      </p:sp>
      <p:sp>
        <p:nvSpPr>
          <p:cNvPr id="8" name="Szöveg helye 7">
            <a:extLst>
              <a:ext uri="{FF2B5EF4-FFF2-40B4-BE49-F238E27FC236}">
                <a16:creationId xmlns:a16="http://schemas.microsoft.com/office/drawing/2014/main" id="{4904A91A-DBAC-424C-AFB2-E75349D36B36}"/>
              </a:ext>
            </a:extLst>
          </p:cNvPr>
          <p:cNvSpPr>
            <a:spLocks noGrp="1"/>
          </p:cNvSpPr>
          <p:nvPr>
            <p:ph type="body" sz="quarter" idx="3"/>
          </p:nvPr>
        </p:nvSpPr>
        <p:spPr/>
        <p:txBody>
          <a:bodyPr>
            <a:normAutofit/>
          </a:bodyPr>
          <a:lstStyle/>
          <a:p>
            <a:r>
              <a:rPr lang="hu-HU" sz="3200">
                <a:solidFill>
                  <a:srgbClr val="94EA22"/>
                </a:solidFill>
              </a:rPr>
              <a:t>Viktor</a:t>
            </a:r>
            <a:r>
              <a:rPr lang="en-US" sz="3200">
                <a:solidFill>
                  <a:srgbClr val="94EA22"/>
                </a:solidFill>
              </a:rPr>
              <a:t> Ákos Ónodi-Kiss</a:t>
            </a:r>
            <a:endParaRPr lang="hu-HU" sz="3200" dirty="0">
              <a:solidFill>
                <a:srgbClr val="94EA22"/>
              </a:solidFill>
            </a:endParaRPr>
          </a:p>
        </p:txBody>
      </p:sp>
      <p:sp>
        <p:nvSpPr>
          <p:cNvPr id="9" name="Tartalom helye 8">
            <a:extLst>
              <a:ext uri="{FF2B5EF4-FFF2-40B4-BE49-F238E27FC236}">
                <a16:creationId xmlns:a16="http://schemas.microsoft.com/office/drawing/2014/main" id="{3E3D4860-3475-46F5-9F2C-7051970B0DD6}"/>
              </a:ext>
            </a:extLst>
          </p:cNvPr>
          <p:cNvSpPr>
            <a:spLocks noGrp="1"/>
          </p:cNvSpPr>
          <p:nvPr>
            <p:ph sz="quarter" idx="4"/>
          </p:nvPr>
        </p:nvSpPr>
        <p:spPr/>
        <p:txBody>
          <a:bodyPr/>
          <a:lstStyle/>
          <a:p>
            <a:r>
              <a:rPr lang="hu-HU" sz="2000" dirty="0">
                <a:solidFill>
                  <a:schemeClr val="bg1"/>
                </a:solidFill>
              </a:rPr>
              <a:t>Git </a:t>
            </a:r>
            <a:r>
              <a:rPr lang="hu-HU" sz="2000">
                <a:solidFill>
                  <a:schemeClr val="bg1"/>
                </a:solidFill>
              </a:rPr>
              <a:t>Repo </a:t>
            </a:r>
            <a:r>
              <a:rPr lang="en-US" sz="2000">
                <a:solidFill>
                  <a:schemeClr val="bg1"/>
                </a:solidFill>
              </a:rPr>
              <a:t>management</a:t>
            </a:r>
            <a:endParaRPr lang="hu-HU" sz="2000" dirty="0">
              <a:solidFill>
                <a:schemeClr val="bg1"/>
              </a:solidFill>
            </a:endParaRPr>
          </a:p>
          <a:p>
            <a:r>
              <a:rPr lang="en-US" sz="2000">
                <a:solidFill>
                  <a:schemeClr val="bg1"/>
                </a:solidFill>
              </a:rPr>
              <a:t>Client side programming</a:t>
            </a:r>
            <a:endParaRPr lang="hu-HU" sz="2000" dirty="0">
              <a:solidFill>
                <a:schemeClr val="bg1"/>
              </a:solidFill>
            </a:endParaRPr>
          </a:p>
          <a:p>
            <a:r>
              <a:rPr lang="hu-HU" sz="2000">
                <a:solidFill>
                  <a:schemeClr val="bg1"/>
                </a:solidFill>
              </a:rPr>
              <a:t>Valid</a:t>
            </a:r>
            <a:r>
              <a:rPr lang="en-US" sz="2000">
                <a:solidFill>
                  <a:schemeClr val="bg1"/>
                </a:solidFill>
              </a:rPr>
              <a:t>ation</a:t>
            </a:r>
            <a:endParaRPr lang="hu-HU" sz="2000" dirty="0">
              <a:solidFill>
                <a:schemeClr val="bg1"/>
              </a:solidFill>
            </a:endParaRPr>
          </a:p>
          <a:p>
            <a:r>
              <a:rPr lang="hu-HU" sz="2000" dirty="0">
                <a:solidFill>
                  <a:schemeClr val="bg1"/>
                </a:solidFill>
              </a:rPr>
              <a:t>Blog</a:t>
            </a:r>
          </a:p>
        </p:txBody>
      </p:sp>
    </p:spTree>
    <p:extLst>
      <p:ext uri="{BB962C8B-B14F-4D97-AF65-F5344CB8AC3E}">
        <p14:creationId xmlns:p14="http://schemas.microsoft.com/office/powerpoint/2010/main" val="24462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uiExpand="1" build="p"/>
      <p:bldP spid="8" grpId="0"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56F6A47-873F-4BF9-A3CD-AA4618B6E9B8}"/>
              </a:ext>
            </a:extLst>
          </p:cNvPr>
          <p:cNvSpPr>
            <a:spLocks noGrp="1"/>
          </p:cNvSpPr>
          <p:nvPr>
            <p:ph type="title"/>
          </p:nvPr>
        </p:nvSpPr>
        <p:spPr/>
        <p:txBody>
          <a:bodyPr/>
          <a:lstStyle/>
          <a:p>
            <a:r>
              <a:rPr lang="en-US">
                <a:solidFill>
                  <a:srgbClr val="94EA22"/>
                </a:solidFill>
              </a:rPr>
              <a:t>Introducing the team: Tasks</a:t>
            </a:r>
            <a:endParaRPr lang="hu-HU" dirty="0">
              <a:solidFill>
                <a:srgbClr val="94EA22"/>
              </a:solidFill>
            </a:endParaRPr>
          </a:p>
        </p:txBody>
      </p:sp>
      <p:sp>
        <p:nvSpPr>
          <p:cNvPr id="3" name="Szöveg helye 2">
            <a:extLst>
              <a:ext uri="{FF2B5EF4-FFF2-40B4-BE49-F238E27FC236}">
                <a16:creationId xmlns:a16="http://schemas.microsoft.com/office/drawing/2014/main" id="{49FE9F3C-572B-4C20-82E6-1CB000D979C9}"/>
              </a:ext>
            </a:extLst>
          </p:cNvPr>
          <p:cNvSpPr>
            <a:spLocks noGrp="1"/>
          </p:cNvSpPr>
          <p:nvPr>
            <p:ph type="body" idx="1"/>
          </p:nvPr>
        </p:nvSpPr>
        <p:spPr/>
        <p:txBody>
          <a:bodyPr>
            <a:normAutofit/>
          </a:bodyPr>
          <a:lstStyle/>
          <a:p>
            <a:r>
              <a:rPr lang="hu-HU" sz="3200">
                <a:solidFill>
                  <a:srgbClr val="94EA22"/>
                </a:solidFill>
              </a:rPr>
              <a:t>Ákos</a:t>
            </a:r>
            <a:r>
              <a:rPr lang="en-US" sz="3200">
                <a:solidFill>
                  <a:srgbClr val="94EA22"/>
                </a:solidFill>
              </a:rPr>
              <a:t> Koncz</a:t>
            </a:r>
            <a:endParaRPr lang="hu-HU" sz="3200" dirty="0">
              <a:solidFill>
                <a:srgbClr val="94EA22"/>
              </a:solidFill>
            </a:endParaRPr>
          </a:p>
        </p:txBody>
      </p:sp>
      <p:sp>
        <p:nvSpPr>
          <p:cNvPr id="4" name="Tartalom helye 3">
            <a:extLst>
              <a:ext uri="{FF2B5EF4-FFF2-40B4-BE49-F238E27FC236}">
                <a16:creationId xmlns:a16="http://schemas.microsoft.com/office/drawing/2014/main" id="{2F2F0E3B-3DF8-48FD-9C5A-DB910739F7C5}"/>
              </a:ext>
            </a:extLst>
          </p:cNvPr>
          <p:cNvSpPr>
            <a:spLocks noGrp="1"/>
          </p:cNvSpPr>
          <p:nvPr>
            <p:ph sz="half" idx="2"/>
          </p:nvPr>
        </p:nvSpPr>
        <p:spPr/>
        <p:txBody>
          <a:bodyPr/>
          <a:lstStyle/>
          <a:p>
            <a:r>
              <a:rPr lang="en-US" sz="2000">
                <a:solidFill>
                  <a:schemeClr val="bg1"/>
                </a:solidFill>
              </a:rPr>
              <a:t>Desserts page coding</a:t>
            </a:r>
            <a:endParaRPr lang="hu-HU" sz="2000" dirty="0">
              <a:solidFill>
                <a:schemeClr val="bg1"/>
              </a:solidFill>
            </a:endParaRPr>
          </a:p>
          <a:p>
            <a:r>
              <a:rPr lang="hu-HU" sz="2000">
                <a:solidFill>
                  <a:schemeClr val="bg1"/>
                </a:solidFill>
              </a:rPr>
              <a:t>Modal</a:t>
            </a:r>
            <a:endParaRPr lang="en-US" sz="2000">
              <a:solidFill>
                <a:schemeClr val="bg1"/>
              </a:solidFill>
            </a:endParaRPr>
          </a:p>
          <a:p>
            <a:r>
              <a:rPr lang="en-US" sz="2000">
                <a:solidFill>
                  <a:schemeClr val="bg1"/>
                </a:solidFill>
              </a:rPr>
              <a:t>Communication with the product owner</a:t>
            </a:r>
            <a:endParaRPr lang="hu-HU" sz="2000" dirty="0">
              <a:solidFill>
                <a:schemeClr val="bg1"/>
              </a:solidFill>
            </a:endParaRPr>
          </a:p>
        </p:txBody>
      </p:sp>
      <p:sp>
        <p:nvSpPr>
          <p:cNvPr id="5" name="Szöveg helye 4">
            <a:extLst>
              <a:ext uri="{FF2B5EF4-FFF2-40B4-BE49-F238E27FC236}">
                <a16:creationId xmlns:a16="http://schemas.microsoft.com/office/drawing/2014/main" id="{79887618-6D91-4DCF-856F-7D7A21F725B5}"/>
              </a:ext>
            </a:extLst>
          </p:cNvPr>
          <p:cNvSpPr>
            <a:spLocks noGrp="1"/>
          </p:cNvSpPr>
          <p:nvPr>
            <p:ph type="body" sz="quarter" idx="3"/>
          </p:nvPr>
        </p:nvSpPr>
        <p:spPr/>
        <p:txBody>
          <a:bodyPr>
            <a:normAutofit/>
          </a:bodyPr>
          <a:lstStyle/>
          <a:p>
            <a:r>
              <a:rPr lang="hu-HU" sz="3200">
                <a:solidFill>
                  <a:srgbClr val="94EA22"/>
                </a:solidFill>
              </a:rPr>
              <a:t>Károly</a:t>
            </a:r>
            <a:r>
              <a:rPr lang="en-US" sz="3200">
                <a:solidFill>
                  <a:srgbClr val="94EA22"/>
                </a:solidFill>
              </a:rPr>
              <a:t> Ádám Hézső</a:t>
            </a:r>
            <a:endParaRPr lang="hu-HU" sz="3200" dirty="0">
              <a:solidFill>
                <a:srgbClr val="94EA22"/>
              </a:solidFill>
            </a:endParaRPr>
          </a:p>
        </p:txBody>
      </p:sp>
      <p:sp>
        <p:nvSpPr>
          <p:cNvPr id="6" name="Tartalom helye 5">
            <a:extLst>
              <a:ext uri="{FF2B5EF4-FFF2-40B4-BE49-F238E27FC236}">
                <a16:creationId xmlns:a16="http://schemas.microsoft.com/office/drawing/2014/main" id="{CE61852D-4207-4CD9-A3A9-0DAA8C0A935F}"/>
              </a:ext>
            </a:extLst>
          </p:cNvPr>
          <p:cNvSpPr>
            <a:spLocks noGrp="1"/>
          </p:cNvSpPr>
          <p:nvPr>
            <p:ph sz="quarter" idx="4"/>
          </p:nvPr>
        </p:nvSpPr>
        <p:spPr/>
        <p:txBody>
          <a:bodyPr/>
          <a:lstStyle/>
          <a:p>
            <a:r>
              <a:rPr lang="en-US" sz="2000">
                <a:solidFill>
                  <a:schemeClr val="bg1"/>
                </a:solidFill>
              </a:rPr>
              <a:t>Collecting graphical elements</a:t>
            </a:r>
            <a:endParaRPr lang="hu-HU" sz="2000" dirty="0">
              <a:solidFill>
                <a:schemeClr val="bg1"/>
              </a:solidFill>
            </a:endParaRPr>
          </a:p>
          <a:p>
            <a:r>
              <a:rPr lang="en-US" sz="2000">
                <a:solidFill>
                  <a:schemeClr val="bg1"/>
                </a:solidFill>
              </a:rPr>
              <a:t>Coffee types page coding</a:t>
            </a:r>
            <a:endParaRPr lang="hu-HU" sz="2000" dirty="0">
              <a:solidFill>
                <a:schemeClr val="bg1"/>
              </a:solidFill>
            </a:endParaRPr>
          </a:p>
        </p:txBody>
      </p:sp>
    </p:spTree>
    <p:extLst>
      <p:ext uri="{BB962C8B-B14F-4D97-AF65-F5344CB8AC3E}">
        <p14:creationId xmlns:p14="http://schemas.microsoft.com/office/powerpoint/2010/main" val="341712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A5A7B65-658E-4848-9AC5-557A7B54B122}"/>
              </a:ext>
            </a:extLst>
          </p:cNvPr>
          <p:cNvSpPr>
            <a:spLocks noGrp="1"/>
          </p:cNvSpPr>
          <p:nvPr>
            <p:ph type="title"/>
          </p:nvPr>
        </p:nvSpPr>
        <p:spPr/>
        <p:txBody>
          <a:bodyPr/>
          <a:lstStyle/>
          <a:p>
            <a:r>
              <a:rPr lang="en-US">
                <a:solidFill>
                  <a:srgbClr val="94EA22"/>
                </a:solidFill>
              </a:rPr>
              <a:t>Planning: The wireframe</a:t>
            </a:r>
            <a:endParaRPr lang="hu-HU" dirty="0">
              <a:solidFill>
                <a:srgbClr val="94EA22"/>
              </a:solidFill>
            </a:endParaRPr>
          </a:p>
        </p:txBody>
      </p:sp>
      <p:sp>
        <p:nvSpPr>
          <p:cNvPr id="7" name="Tartalom helye 6">
            <a:extLst>
              <a:ext uri="{FF2B5EF4-FFF2-40B4-BE49-F238E27FC236}">
                <a16:creationId xmlns:a16="http://schemas.microsoft.com/office/drawing/2014/main" id="{7FAA36C3-FB0B-4335-B9A8-06D9B39DDE95}"/>
              </a:ext>
            </a:extLst>
          </p:cNvPr>
          <p:cNvSpPr>
            <a:spLocks noGrp="1"/>
          </p:cNvSpPr>
          <p:nvPr>
            <p:ph idx="1"/>
          </p:nvPr>
        </p:nvSpPr>
        <p:spPr>
          <a:xfrm>
            <a:off x="1424133" y="2260600"/>
            <a:ext cx="4958006" cy="3336000"/>
          </a:xfrm>
        </p:spPr>
        <p:txBody>
          <a:bodyPr/>
          <a:lstStyle/>
          <a:p>
            <a:pPr marL="158750" indent="0">
              <a:buNone/>
            </a:pPr>
            <a:r>
              <a:rPr lang="en-US" sz="1800">
                <a:solidFill>
                  <a:schemeClr val="bg1"/>
                </a:solidFill>
              </a:rPr>
              <a:t>The </a:t>
            </a:r>
            <a:r>
              <a:rPr lang="en-US" sz="1800">
                <a:solidFill>
                  <a:srgbClr val="94EA22"/>
                </a:solidFill>
              </a:rPr>
              <a:t>wireframe</a:t>
            </a:r>
            <a:r>
              <a:rPr lang="en-US" sz="1800">
                <a:solidFill>
                  <a:schemeClr val="bg1"/>
                </a:solidFill>
              </a:rPr>
              <a:t> contains the architecture of the page</a:t>
            </a:r>
          </a:p>
          <a:p>
            <a:pPr marL="158750" indent="0">
              <a:buNone/>
            </a:pPr>
            <a:endParaRPr lang="en-US" sz="1800">
              <a:solidFill>
                <a:schemeClr val="bg1"/>
              </a:solidFill>
            </a:endParaRPr>
          </a:p>
          <a:p>
            <a:pPr marL="158750" indent="0">
              <a:buNone/>
            </a:pPr>
            <a:r>
              <a:rPr lang="en-US" sz="1800">
                <a:solidFill>
                  <a:schemeClr val="bg1"/>
                </a:solidFill>
              </a:rPr>
              <a:t>The structure of the web page is built up using the design of the </a:t>
            </a:r>
            <a:r>
              <a:rPr lang="en-US" sz="1800">
                <a:solidFill>
                  <a:srgbClr val="94EA22"/>
                </a:solidFill>
              </a:rPr>
              <a:t>wireframe</a:t>
            </a:r>
            <a:r>
              <a:rPr lang="en-US" sz="1800">
                <a:solidFill>
                  <a:schemeClr val="bg1"/>
                </a:solidFill>
              </a:rPr>
              <a:t>, by which point we take the possibilities provided by Bootstrap into account.</a:t>
            </a:r>
          </a:p>
          <a:p>
            <a:pPr marL="158750" indent="0">
              <a:buNone/>
            </a:pPr>
            <a:endParaRPr lang="en-US" sz="1800" i="1" u="sng">
              <a:solidFill>
                <a:schemeClr val="bg1"/>
              </a:solidFill>
            </a:endParaRPr>
          </a:p>
          <a:p>
            <a:pPr marL="158750" indent="0">
              <a:buNone/>
            </a:pPr>
            <a:r>
              <a:rPr lang="en-US" sz="1800" i="1" u="sng">
                <a:solidFill>
                  <a:schemeClr val="bg1"/>
                </a:solidFill>
              </a:rPr>
              <a:t>The </a:t>
            </a:r>
            <a:r>
              <a:rPr lang="en-US" sz="1800" i="1" u="sng">
                <a:solidFill>
                  <a:srgbClr val="94EA22"/>
                </a:solidFill>
              </a:rPr>
              <a:t>wireframe</a:t>
            </a:r>
            <a:r>
              <a:rPr lang="en-US" sz="1800" i="1" u="sng">
                <a:solidFill>
                  <a:schemeClr val="bg1"/>
                </a:solidFill>
              </a:rPr>
              <a:t> was approved by the product owner.</a:t>
            </a:r>
          </a:p>
        </p:txBody>
      </p:sp>
      <p:pic>
        <p:nvPicPr>
          <p:cNvPr id="9" name="Kép 8">
            <a:extLst>
              <a:ext uri="{FF2B5EF4-FFF2-40B4-BE49-F238E27FC236}">
                <a16:creationId xmlns:a16="http://schemas.microsoft.com/office/drawing/2014/main" id="{E1F60CCD-B23A-42FA-8300-9A052FE26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602" y="2099992"/>
            <a:ext cx="4534533" cy="3877216"/>
          </a:xfrm>
          <a:prstGeom prst="round2DiagRect">
            <a:avLst>
              <a:gd name="adj1" fmla="val 16667"/>
              <a:gd name="adj2" fmla="val 0"/>
            </a:avLst>
          </a:prstGeom>
          <a:ln w="88900" cap="sq">
            <a:solidFill>
              <a:srgbClr val="94EA22"/>
            </a:solid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86474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 Prototype – Main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During the making of the prototypes, we made the navbar found in the header and the contacts found in the footer into a template.</a:t>
            </a:r>
          </a:p>
        </p:txBody>
      </p:sp>
      <p:pic>
        <p:nvPicPr>
          <p:cNvPr id="5" name="Picture 4" descr="A glass cup full of coffee beans&#10;&#10;Description automatically generated">
            <a:extLst>
              <a:ext uri="{FF2B5EF4-FFF2-40B4-BE49-F238E27FC236}">
                <a16:creationId xmlns:a16="http://schemas.microsoft.com/office/drawing/2014/main" id="{7A6E71AF-6FCF-046C-D66B-B1F539224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469" y="2371965"/>
            <a:ext cx="8553062" cy="4242823"/>
          </a:xfrm>
          <a:prstGeom prst="rect">
            <a:avLst/>
          </a:prstGeom>
        </p:spPr>
      </p:pic>
    </p:spTree>
    <p:extLst>
      <p:ext uri="{BB962C8B-B14F-4D97-AF65-F5344CB8AC3E}">
        <p14:creationId xmlns:p14="http://schemas.microsoft.com/office/powerpoint/2010/main" val="345877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6D43CE-543C-4CA5-A836-14E13E246C12}"/>
              </a:ext>
            </a:extLst>
          </p:cNvPr>
          <p:cNvSpPr>
            <a:spLocks noGrp="1"/>
          </p:cNvSpPr>
          <p:nvPr>
            <p:ph type="title"/>
          </p:nvPr>
        </p:nvSpPr>
        <p:spPr>
          <a:xfrm>
            <a:off x="1397800" y="395515"/>
            <a:ext cx="9396400" cy="643200"/>
          </a:xfrm>
        </p:spPr>
        <p:txBody>
          <a:bodyPr/>
          <a:lstStyle/>
          <a:p>
            <a:r>
              <a:rPr lang="en-US">
                <a:solidFill>
                  <a:srgbClr val="94EA22"/>
                </a:solidFill>
              </a:rPr>
              <a:t>Planning</a:t>
            </a:r>
            <a:r>
              <a:rPr lang="hu-HU">
                <a:solidFill>
                  <a:srgbClr val="94EA22"/>
                </a:solidFill>
              </a:rPr>
              <a:t>: </a:t>
            </a:r>
            <a:r>
              <a:rPr lang="en-US">
                <a:solidFill>
                  <a:srgbClr val="94EA22"/>
                </a:solidFill>
              </a:rPr>
              <a:t>Prototype – Desserts page</a:t>
            </a:r>
            <a:endParaRPr lang="hu-HU" dirty="0">
              <a:solidFill>
                <a:srgbClr val="94EA22"/>
              </a:solidFill>
            </a:endParaRPr>
          </a:p>
        </p:txBody>
      </p:sp>
      <p:sp>
        <p:nvSpPr>
          <p:cNvPr id="3" name="Tartalom helye 2">
            <a:extLst>
              <a:ext uri="{FF2B5EF4-FFF2-40B4-BE49-F238E27FC236}">
                <a16:creationId xmlns:a16="http://schemas.microsoft.com/office/drawing/2014/main" id="{60620924-5C9E-4431-9713-B60CA9E016DA}"/>
              </a:ext>
            </a:extLst>
          </p:cNvPr>
          <p:cNvSpPr>
            <a:spLocks noGrp="1"/>
          </p:cNvSpPr>
          <p:nvPr>
            <p:ph idx="1"/>
          </p:nvPr>
        </p:nvSpPr>
        <p:spPr>
          <a:xfrm>
            <a:off x="635174" y="1038715"/>
            <a:ext cx="10921652" cy="1005114"/>
          </a:xfrm>
        </p:spPr>
        <p:txBody>
          <a:bodyPr/>
          <a:lstStyle/>
          <a:p>
            <a:pPr marL="158750" indent="0">
              <a:buNone/>
            </a:pPr>
            <a:r>
              <a:rPr lang="en-US" sz="2400">
                <a:solidFill>
                  <a:schemeClr val="bg1"/>
                </a:solidFill>
              </a:rPr>
              <a:t>The desserts page contains a model and every day a new daily choice appears, marked by a sunflower.</a:t>
            </a:r>
          </a:p>
        </p:txBody>
      </p:sp>
      <p:pic>
        <p:nvPicPr>
          <p:cNvPr id="6" name="Picture 5" descr="A screenshot of a computer&#10;&#10;Description automatically generated">
            <a:extLst>
              <a:ext uri="{FF2B5EF4-FFF2-40B4-BE49-F238E27FC236}">
                <a16:creationId xmlns:a16="http://schemas.microsoft.com/office/drawing/2014/main" id="{A59702AF-7590-2E34-C82E-CDA0B647D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927" y="2178753"/>
            <a:ext cx="8640146" cy="4283732"/>
          </a:xfrm>
          <a:prstGeom prst="rect">
            <a:avLst/>
          </a:prstGeom>
        </p:spPr>
      </p:pic>
    </p:spTree>
    <p:extLst>
      <p:ext uri="{BB962C8B-B14F-4D97-AF65-F5344CB8AC3E}">
        <p14:creationId xmlns:p14="http://schemas.microsoft.com/office/powerpoint/2010/main" val="276155007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64FF00"/>
      </a:accent1>
      <a:accent2>
        <a:srgbClr val="64FF00"/>
      </a:accent2>
      <a:accent3>
        <a:srgbClr val="64FF00"/>
      </a:accent3>
      <a:accent4>
        <a:srgbClr val="64FF00"/>
      </a:accent4>
      <a:accent5>
        <a:srgbClr val="64FF00"/>
      </a:accent5>
      <a:accent6>
        <a:srgbClr val="64FF00"/>
      </a:accent6>
      <a:hlink>
        <a:srgbClr val="64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WEB PROPOSAL">
  <a:themeElements>
    <a:clrScheme name="Simple Light">
      <a:dk1>
        <a:srgbClr val="000000"/>
      </a:dk1>
      <a:lt1>
        <a:srgbClr val="FFFFFF"/>
      </a:lt1>
      <a:dk2>
        <a:srgbClr val="595959"/>
      </a:dk2>
      <a:lt2>
        <a:srgbClr val="EEEEEE"/>
      </a:lt2>
      <a:accent1>
        <a:srgbClr val="64FF00"/>
      </a:accent1>
      <a:accent2>
        <a:srgbClr val="64FF00"/>
      </a:accent2>
      <a:accent3>
        <a:srgbClr val="64FF00"/>
      </a:accent3>
      <a:accent4>
        <a:srgbClr val="64FF00"/>
      </a:accent4>
      <a:accent5>
        <a:srgbClr val="64FF00"/>
      </a:accent5>
      <a:accent6>
        <a:srgbClr val="64FF00"/>
      </a:accent6>
      <a:hlink>
        <a:srgbClr val="64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Web Project Proposal Green variant</Template>
  <TotalTime>107</TotalTime>
  <Words>658</Words>
  <Application>Microsoft Office PowerPoint</Application>
  <PresentationFormat>Widescreen</PresentationFormat>
  <Paragraphs>91</Paragraphs>
  <Slides>22</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22</vt:i4>
      </vt:variant>
    </vt:vector>
  </HeadingPairs>
  <TitlesOfParts>
    <vt:vector size="37" baseType="lpstr">
      <vt:lpstr>Arial</vt:lpstr>
      <vt:lpstr>Bree Serif</vt:lpstr>
      <vt:lpstr>Didact Gothic</vt:lpstr>
      <vt:lpstr>Proxima Nova</vt:lpstr>
      <vt:lpstr>Proxima Nova Semibold</vt:lpstr>
      <vt:lpstr>Roboto Black</vt:lpstr>
      <vt:lpstr>Roboto Light</vt:lpstr>
      <vt:lpstr>Roboto Mono Thin</vt:lpstr>
      <vt:lpstr>Roboto Thin</vt:lpstr>
      <vt:lpstr>WEB PROPOSAL</vt:lpstr>
      <vt:lpstr>SlidesGo Final Pages</vt:lpstr>
      <vt:lpstr>1_Slidesgo Final Pages</vt:lpstr>
      <vt:lpstr>1_WEB PROPOSAL</vt:lpstr>
      <vt:lpstr>2_SlidesGo Final Pages</vt:lpstr>
      <vt:lpstr>3_Slidesgo Final Pages</vt:lpstr>
      <vt:lpstr>Lucky – Our little coffehouse</vt:lpstr>
      <vt:lpstr>The requirements of the product owner</vt:lpstr>
      <vt:lpstr>Validation</vt:lpstr>
      <vt:lpstr>The team structure</vt:lpstr>
      <vt:lpstr>Introducing the team: Tasks</vt:lpstr>
      <vt:lpstr>Introducing the team: Tasks</vt:lpstr>
      <vt:lpstr>Planning: The wireframe</vt:lpstr>
      <vt:lpstr>Planning: Prototype – Main page</vt:lpstr>
      <vt:lpstr>Planning: Prototype – Desserts page</vt:lpstr>
      <vt:lpstr>Planning: Prototype – Coffee page</vt:lpstr>
      <vt:lpstr>Planning: Prototype – Coffee page</vt:lpstr>
      <vt:lpstr>Planning: Prototype – Blog page</vt:lpstr>
      <vt:lpstr>Planning: Prototype – Blog page</vt:lpstr>
      <vt:lpstr>Used tools/technologies</vt:lpstr>
      <vt:lpstr>Trello</vt:lpstr>
      <vt:lpstr>Figma</vt:lpstr>
      <vt:lpstr>HTML</vt:lpstr>
      <vt:lpstr>CSS</vt:lpstr>
      <vt:lpstr>JavaScript</vt:lpstr>
      <vt:lpstr>Visual Studio Code</vt:lpstr>
      <vt:lpstr>Bootstrap</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Lucky – A mi kis kávézónk</dc:title>
  <dc:creator>Városi Bendegúz Álmos</dc:creator>
  <cp:lastModifiedBy>Viktor Ónodi-Kiss</cp:lastModifiedBy>
  <cp:revision>106</cp:revision>
  <dcterms:created xsi:type="dcterms:W3CDTF">2023-11-14T12:28:00Z</dcterms:created>
  <dcterms:modified xsi:type="dcterms:W3CDTF">2023-11-21T08:41:34Z</dcterms:modified>
</cp:coreProperties>
</file>